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312" r:id="rId5"/>
    <p:sldId id="282" r:id="rId6"/>
    <p:sldId id="286" r:id="rId7"/>
    <p:sldId id="287" r:id="rId8"/>
    <p:sldId id="298" r:id="rId9"/>
    <p:sldId id="300" r:id="rId10"/>
    <p:sldId id="317" r:id="rId11"/>
    <p:sldId id="301" r:id="rId12"/>
    <p:sldId id="311" r:id="rId13"/>
    <p:sldId id="314" r:id="rId14"/>
    <p:sldId id="307" r:id="rId15"/>
    <p:sldId id="310" r:id="rId16"/>
    <p:sldId id="313" r:id="rId17"/>
    <p:sldId id="308" r:id="rId18"/>
    <p:sldId id="303" r:id="rId19"/>
    <p:sldId id="304" r:id="rId20"/>
    <p:sldId id="285" r:id="rId21"/>
    <p:sldId id="306" r:id="rId22"/>
    <p:sldId id="305" r:id="rId23"/>
    <p:sldId id="315" r:id="rId24"/>
    <p:sldId id="309" r:id="rId25"/>
    <p:sldId id="316" r:id="rId26"/>
    <p:sldId id="318" r:id="rId27"/>
    <p:sldId id="297"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91D80A6-B6B0-E538-F446-2DDEFA29B564}" name="Nicole Le Grand" initials="NL" userId="S::nicole.legrand@unimelb.edu.au::2da1d02f-3f8a-4eff-9881-93860edc8e92" providerId="AD"/>
  <p188:author id="{881B46FE-FCB4-C21E-AB18-D5F628282D3C}" name="Gemma Walsh" initials="GW" userId="S::gemma.walsh@unimelb.edu.au::5c6a987d-1a1b-4458-a229-90095311fe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ECC4BF"/>
    <a:srgbClr val="F15574"/>
    <a:srgbClr val="F4EBE8"/>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93B33-28BE-479F-BF7F-D8FE4F236F48}" v="793" dt="2023-11-14T03:30:52.406"/>
    <p1510:client id="{D53358B9-9399-4DBE-87FE-094DDD85AA7D}" v="31" dt="2023-11-14T01:00:41.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8" autoAdjust="0"/>
  </p:normalViewPr>
  <p:slideViewPr>
    <p:cSldViewPr snapToGrid="0">
      <p:cViewPr varScale="1">
        <p:scale>
          <a:sx n="89" d="100"/>
          <a:sy n="89" d="100"/>
        </p:scale>
        <p:origin x="576" y="78"/>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Le Grand" userId="S::nicole.legrand@unimelb.edu.au::2da1d02f-3f8a-4eff-9881-93860edc8e92" providerId="AD" clId="Web-{21C9A1E2-4912-4891-909C-6604B96724E1}"/>
    <pc:docChg chg="modSld">
      <pc:chgData name="Nicole Le Grand" userId="S::nicole.legrand@unimelb.edu.au::2da1d02f-3f8a-4eff-9881-93860edc8e92" providerId="AD" clId="Web-{21C9A1E2-4912-4891-909C-6604B96724E1}" dt="2023-10-25T03:45:47.036" v="16" actId="20577"/>
      <pc:docMkLst>
        <pc:docMk/>
      </pc:docMkLst>
      <pc:sldChg chg="modSp">
        <pc:chgData name="Nicole Le Grand" userId="S::nicole.legrand@unimelb.edu.au::2da1d02f-3f8a-4eff-9881-93860edc8e92" providerId="AD" clId="Web-{21C9A1E2-4912-4891-909C-6604B96724E1}" dt="2023-10-25T03:42:57.683" v="1" actId="14100"/>
        <pc:sldMkLst>
          <pc:docMk/>
          <pc:sldMk cId="1610017040" sldId="298"/>
        </pc:sldMkLst>
        <pc:spChg chg="mod">
          <ac:chgData name="Nicole Le Grand" userId="S::nicole.legrand@unimelb.edu.au::2da1d02f-3f8a-4eff-9881-93860edc8e92" providerId="AD" clId="Web-{21C9A1E2-4912-4891-909C-6604B96724E1}" dt="2023-10-25T03:42:57.683" v="1" actId="14100"/>
          <ac:spMkLst>
            <pc:docMk/>
            <pc:sldMk cId="1610017040" sldId="298"/>
            <ac:spMk id="4" creationId="{F7F72EA7-7448-EA7A-DE1C-33CD1331CDA4}"/>
          </ac:spMkLst>
        </pc:spChg>
      </pc:sldChg>
      <pc:sldChg chg="modSp">
        <pc:chgData name="Nicole Le Grand" userId="S::nicole.legrand@unimelb.edu.au::2da1d02f-3f8a-4eff-9881-93860edc8e92" providerId="AD" clId="Web-{21C9A1E2-4912-4891-909C-6604B96724E1}" dt="2023-10-25T03:45:47.036" v="16" actId="20577"/>
        <pc:sldMkLst>
          <pc:docMk/>
          <pc:sldMk cId="486443540" sldId="300"/>
        </pc:sldMkLst>
        <pc:spChg chg="mod">
          <ac:chgData name="Nicole Le Grand" userId="S::nicole.legrand@unimelb.edu.au::2da1d02f-3f8a-4eff-9881-93860edc8e92" providerId="AD" clId="Web-{21C9A1E2-4912-4891-909C-6604B96724E1}" dt="2023-10-25T03:43:36.466" v="3" actId="14100"/>
          <ac:spMkLst>
            <pc:docMk/>
            <pc:sldMk cId="486443540" sldId="300"/>
            <ac:spMk id="4" creationId="{F7F72EA7-7448-EA7A-DE1C-33CD1331CDA4}"/>
          </ac:spMkLst>
        </pc:spChg>
        <pc:spChg chg="mod">
          <ac:chgData name="Nicole Le Grand" userId="S::nicole.legrand@unimelb.edu.au::2da1d02f-3f8a-4eff-9881-93860edc8e92" providerId="AD" clId="Web-{21C9A1E2-4912-4891-909C-6604B96724E1}" dt="2023-10-25T03:45:47.036" v="16" actId="20577"/>
          <ac:spMkLst>
            <pc:docMk/>
            <pc:sldMk cId="486443540" sldId="300"/>
            <ac:spMk id="8" creationId="{6403E1C1-496B-A7A8-D771-5F56599B33D6}"/>
          </ac:spMkLst>
        </pc:spChg>
      </pc:sldChg>
    </pc:docChg>
  </pc:docChgLst>
  <pc:docChgLst>
    <pc:chgData name="Nicole Le Grand" userId="S::nicole.legrand@unimelb.edu.au::2da1d02f-3f8a-4eff-9881-93860edc8e92" providerId="AD" clId="Web-{C9F4C570-D56E-440C-8D49-AE4BCE797779}"/>
    <pc:docChg chg="modSld">
      <pc:chgData name="Nicole Le Grand" userId="S::nicole.legrand@unimelb.edu.au::2da1d02f-3f8a-4eff-9881-93860edc8e92" providerId="AD" clId="Web-{C9F4C570-D56E-440C-8D49-AE4BCE797779}" dt="2023-10-24T02:21:00.628" v="14" actId="20577"/>
      <pc:docMkLst>
        <pc:docMk/>
      </pc:docMkLst>
      <pc:sldChg chg="modSp">
        <pc:chgData name="Nicole Le Grand" userId="S::nicole.legrand@unimelb.edu.au::2da1d02f-3f8a-4eff-9881-93860edc8e92" providerId="AD" clId="Web-{C9F4C570-D56E-440C-8D49-AE4BCE797779}" dt="2023-10-24T02:21:00.628" v="14" actId="20577"/>
        <pc:sldMkLst>
          <pc:docMk/>
          <pc:sldMk cId="3200553152" sldId="304"/>
        </pc:sldMkLst>
        <pc:spChg chg="mod">
          <ac:chgData name="Nicole Le Grand" userId="S::nicole.legrand@unimelb.edu.au::2da1d02f-3f8a-4eff-9881-93860edc8e92" providerId="AD" clId="Web-{C9F4C570-D56E-440C-8D49-AE4BCE797779}" dt="2023-10-24T02:21:00.628" v="14" actId="20577"/>
          <ac:spMkLst>
            <pc:docMk/>
            <pc:sldMk cId="3200553152" sldId="304"/>
            <ac:spMk id="16" creationId="{2BF2E1B3-3B9E-5051-859B-BB4AD3F06133}"/>
          </ac:spMkLst>
        </pc:spChg>
      </pc:sldChg>
      <pc:sldChg chg="modSp">
        <pc:chgData name="Nicole Le Grand" userId="S::nicole.legrand@unimelb.edu.au::2da1d02f-3f8a-4eff-9881-93860edc8e92" providerId="AD" clId="Web-{C9F4C570-D56E-440C-8D49-AE4BCE797779}" dt="2023-10-24T02:20:07.594" v="11" actId="20577"/>
        <pc:sldMkLst>
          <pc:docMk/>
          <pc:sldMk cId="405819446" sldId="310"/>
        </pc:sldMkLst>
        <pc:spChg chg="mod">
          <ac:chgData name="Nicole Le Grand" userId="S::nicole.legrand@unimelb.edu.au::2da1d02f-3f8a-4eff-9881-93860edc8e92" providerId="AD" clId="Web-{C9F4C570-D56E-440C-8D49-AE4BCE797779}" dt="2023-10-24T02:20:07.594" v="11" actId="20577"/>
          <ac:spMkLst>
            <pc:docMk/>
            <pc:sldMk cId="405819446" sldId="310"/>
            <ac:spMk id="16" creationId="{2BF2E1B3-3B9E-5051-859B-BB4AD3F06133}"/>
          </ac:spMkLst>
        </pc:spChg>
      </pc:sldChg>
      <pc:sldChg chg="modSp">
        <pc:chgData name="Nicole Le Grand" userId="S::nicole.legrand@unimelb.edu.au::2da1d02f-3f8a-4eff-9881-93860edc8e92" providerId="AD" clId="Web-{C9F4C570-D56E-440C-8D49-AE4BCE797779}" dt="2023-10-24T02:18:49.231" v="4" actId="20577"/>
        <pc:sldMkLst>
          <pc:docMk/>
          <pc:sldMk cId="2434376082" sldId="312"/>
        </pc:sldMkLst>
        <pc:spChg chg="mod">
          <ac:chgData name="Nicole Le Grand" userId="S::nicole.legrand@unimelb.edu.au::2da1d02f-3f8a-4eff-9881-93860edc8e92" providerId="AD" clId="Web-{C9F4C570-D56E-440C-8D49-AE4BCE797779}" dt="2023-10-24T02:18:49.231" v="4" actId="20577"/>
          <ac:spMkLst>
            <pc:docMk/>
            <pc:sldMk cId="2434376082" sldId="312"/>
            <ac:spMk id="10" creationId="{FEB5313F-6C48-E032-D908-CEDE8AA5F48D}"/>
          </ac:spMkLst>
        </pc:spChg>
      </pc:sldChg>
      <pc:sldChg chg="modSp">
        <pc:chgData name="Nicole Le Grand" userId="S::nicole.legrand@unimelb.edu.au::2da1d02f-3f8a-4eff-9881-93860edc8e92" providerId="AD" clId="Web-{C9F4C570-D56E-440C-8D49-AE4BCE797779}" dt="2023-10-24T02:19:50.750" v="9" actId="20577"/>
        <pc:sldMkLst>
          <pc:docMk/>
          <pc:sldMk cId="389220264" sldId="313"/>
        </pc:sldMkLst>
        <pc:spChg chg="mod">
          <ac:chgData name="Nicole Le Grand" userId="S::nicole.legrand@unimelb.edu.au::2da1d02f-3f8a-4eff-9881-93860edc8e92" providerId="AD" clId="Web-{C9F4C570-D56E-440C-8D49-AE4BCE797779}" dt="2023-10-24T02:19:50.750" v="9" actId="20577"/>
          <ac:spMkLst>
            <pc:docMk/>
            <pc:sldMk cId="389220264" sldId="313"/>
            <ac:spMk id="16" creationId="{2BF2E1B3-3B9E-5051-859B-BB4AD3F06133}"/>
          </ac:spMkLst>
        </pc:spChg>
      </pc:sldChg>
    </pc:docChg>
  </pc:docChgLst>
  <pc:docChgLst>
    <pc:chgData name="Nicole Le Grand" userId="S::nicole.legrand@unimelb.edu.au::2da1d02f-3f8a-4eff-9881-93860edc8e92" providerId="AD" clId="Web-{19435CA7-0B63-4EBA-B2EB-564B9CB571D7}"/>
    <pc:docChg chg="modSld">
      <pc:chgData name="Nicole Le Grand" userId="S::nicole.legrand@unimelb.edu.au::2da1d02f-3f8a-4eff-9881-93860edc8e92" providerId="AD" clId="Web-{19435CA7-0B63-4EBA-B2EB-564B9CB571D7}" dt="2023-10-31T23:47:14.778" v="97"/>
      <pc:docMkLst>
        <pc:docMk/>
      </pc:docMkLst>
      <pc:sldChg chg="addSp delSp modSp mod modClrScheme modCm chgLayout">
        <pc:chgData name="Nicole Le Grand" userId="S::nicole.legrand@unimelb.edu.au::2da1d02f-3f8a-4eff-9881-93860edc8e92" providerId="AD" clId="Web-{19435CA7-0B63-4EBA-B2EB-564B9CB571D7}" dt="2023-10-31T23:47:14.778" v="97"/>
        <pc:sldMkLst>
          <pc:docMk/>
          <pc:sldMk cId="1610017040" sldId="298"/>
        </pc:sldMkLst>
        <pc:spChg chg="mod">
          <ac:chgData name="Nicole Le Grand" userId="S::nicole.legrand@unimelb.edu.au::2da1d02f-3f8a-4eff-9881-93860edc8e92" providerId="AD" clId="Web-{19435CA7-0B63-4EBA-B2EB-564B9CB571D7}" dt="2023-10-31T23:46:13.542" v="85" actId="1076"/>
          <ac:spMkLst>
            <pc:docMk/>
            <pc:sldMk cId="1610017040" sldId="298"/>
            <ac:spMk id="3" creationId="{665BC0F7-9BAB-2ADE-CF39-13047262085B}"/>
          </ac:spMkLst>
        </pc:spChg>
        <pc:spChg chg="mod ord">
          <ac:chgData name="Nicole Le Grand" userId="S::nicole.legrand@unimelb.edu.au::2da1d02f-3f8a-4eff-9881-93860edc8e92" providerId="AD" clId="Web-{19435CA7-0B63-4EBA-B2EB-564B9CB571D7}" dt="2023-10-31T23:47:02.340" v="94" actId="1076"/>
          <ac:spMkLst>
            <pc:docMk/>
            <pc:sldMk cId="1610017040" sldId="298"/>
            <ac:spMk id="4" creationId="{F7F72EA7-7448-EA7A-DE1C-33CD1331CDA4}"/>
          </ac:spMkLst>
        </pc:spChg>
        <pc:spChg chg="add del mod">
          <ac:chgData name="Nicole Le Grand" userId="S::nicole.legrand@unimelb.edu.au::2da1d02f-3f8a-4eff-9881-93860edc8e92" providerId="AD" clId="Web-{19435CA7-0B63-4EBA-B2EB-564B9CB571D7}" dt="2023-10-31T23:45:14.680" v="79"/>
          <ac:spMkLst>
            <pc:docMk/>
            <pc:sldMk cId="1610017040" sldId="298"/>
            <ac:spMk id="5" creationId="{BC1CC075-0603-7984-4A54-3295C3C499BE}"/>
          </ac:spMkLst>
        </pc:spChg>
        <pc:spChg chg="mod ord">
          <ac:chgData name="Nicole Le Grand" userId="S::nicole.legrand@unimelb.edu.au::2da1d02f-3f8a-4eff-9881-93860edc8e92" providerId="AD" clId="Web-{19435CA7-0B63-4EBA-B2EB-564B9CB571D7}" dt="2023-10-31T23:45:19.274" v="80"/>
          <ac:spMkLst>
            <pc:docMk/>
            <pc:sldMk cId="1610017040" sldId="298"/>
            <ac:spMk id="7" creationId="{AA825C49-A1AB-D377-2071-D29B1E667AA9}"/>
          </ac:spMkLst>
        </pc:spChg>
        <pc:spChg chg="add del mod">
          <ac:chgData name="Nicole Le Grand" userId="S::nicole.legrand@unimelb.edu.au::2da1d02f-3f8a-4eff-9881-93860edc8e92" providerId="AD" clId="Web-{19435CA7-0B63-4EBA-B2EB-564B9CB571D7}" dt="2023-10-31T23:45:19.274" v="80"/>
          <ac:spMkLst>
            <pc:docMk/>
            <pc:sldMk cId="1610017040" sldId="298"/>
            <ac:spMk id="17" creationId="{119E7DC7-1CBD-B261-7F4C-F6DEBA57A64D}"/>
          </ac:spMkLst>
        </pc:spChg>
        <pc:spChg chg="add del mod">
          <ac:chgData name="Nicole Le Grand" userId="S::nicole.legrand@unimelb.edu.au::2da1d02f-3f8a-4eff-9881-93860edc8e92" providerId="AD" clId="Web-{19435CA7-0B63-4EBA-B2EB-564B9CB571D7}" dt="2023-10-31T23:45:19.274" v="80"/>
          <ac:spMkLst>
            <pc:docMk/>
            <pc:sldMk cId="1610017040" sldId="298"/>
            <ac:spMk id="19" creationId="{0F0C6863-ED2B-FC74-6771-6D848156D0E0}"/>
          </ac:spMkLst>
        </pc:spChg>
        <pc:spChg chg="add del mod">
          <ac:chgData name="Nicole Le Grand" userId="S::nicole.legrand@unimelb.edu.au::2da1d02f-3f8a-4eff-9881-93860edc8e92" providerId="AD" clId="Web-{19435CA7-0B63-4EBA-B2EB-564B9CB571D7}" dt="2023-10-31T23:47:14.778" v="97"/>
          <ac:spMkLst>
            <pc:docMk/>
            <pc:sldMk cId="1610017040" sldId="298"/>
            <ac:spMk id="21" creationId="{B27CBD51-8E7D-C894-4661-684EF6645090}"/>
          </ac:spMkLst>
        </pc:spChg>
        <pc:spChg chg="add mod modVis">
          <ac:chgData name="Nicole Le Grand" userId="S::nicole.legrand@unimelb.edu.au::2da1d02f-3f8a-4eff-9881-93860edc8e92" providerId="AD" clId="Web-{19435CA7-0B63-4EBA-B2EB-564B9CB571D7}" dt="2023-10-31T23:45:19.274" v="80"/>
          <ac:spMkLst>
            <pc:docMk/>
            <pc:sldMk cId="1610017040" sldId="298"/>
            <ac:spMk id="23" creationId="{07F1B292-B3E7-B142-3BF7-703B4D0AC92B}"/>
          </ac:spMkLst>
        </pc:spChg>
        <pc:picChg chg="add del mod ord">
          <ac:chgData name="Nicole Le Grand" userId="S::nicole.legrand@unimelb.edu.au::2da1d02f-3f8a-4eff-9881-93860edc8e92" providerId="AD" clId="Web-{19435CA7-0B63-4EBA-B2EB-564B9CB571D7}" dt="2023-10-31T23:45:19.274" v="80"/>
          <ac:picMkLst>
            <pc:docMk/>
            <pc:sldMk cId="1610017040" sldId="298"/>
            <ac:picMk id="12" creationId="{758EC636-3472-7FAC-6C5B-DD94041C5924}"/>
          </ac:picMkLst>
        </pc:picChg>
        <pc:extLst>
          <p:ext xmlns:p="http://schemas.openxmlformats.org/presentationml/2006/main" uri="{D6D511B9-2390-475A-947B-AFAB55BFBCF1}">
            <pc226:cmChg xmlns:pc226="http://schemas.microsoft.com/office/powerpoint/2022/06/main/command" chg="">
              <pc226:chgData name="Nicole Le Grand" userId="S::nicole.legrand@unimelb.edu.au::2da1d02f-3f8a-4eff-9881-93860edc8e92" providerId="AD" clId="Web-{19435CA7-0B63-4EBA-B2EB-564B9CB571D7}" dt="2023-10-31T23:45:53.057" v="81"/>
              <pc2:cmMkLst xmlns:pc2="http://schemas.microsoft.com/office/powerpoint/2019/9/main/command">
                <pc:docMk/>
                <pc:sldMk cId="1610017040" sldId="298"/>
                <pc2:cmMk id="{C3D9E33F-A0C3-40FE-971C-A0C86542A96B}"/>
              </pc2:cmMkLst>
              <pc226:cmRplyChg chg="add">
                <pc226:chgData name="Nicole Le Grand" userId="S::nicole.legrand@unimelb.edu.au::2da1d02f-3f8a-4eff-9881-93860edc8e92" providerId="AD" clId="Web-{19435CA7-0B63-4EBA-B2EB-564B9CB571D7}" dt="2023-10-31T23:45:53.057" v="81"/>
                <pc2:cmRplyMkLst xmlns:pc2="http://schemas.microsoft.com/office/powerpoint/2019/9/main/command">
                  <pc:docMk/>
                  <pc:sldMk cId="1610017040" sldId="298"/>
                  <pc2:cmMk id="{C3D9E33F-A0C3-40FE-971C-A0C86542A96B}"/>
                  <pc2:cmRplyMk id="{6D3D7412-A1B2-4BC4-9E9F-3199C36F20C8}"/>
                </pc2:cmRplyMkLst>
              </pc226:cmRplyChg>
            </pc226:cmChg>
          </p:ext>
        </pc:extLst>
      </pc:sldChg>
      <pc:sldChg chg="modSp">
        <pc:chgData name="Nicole Le Grand" userId="S::nicole.legrand@unimelb.edu.au::2da1d02f-3f8a-4eff-9881-93860edc8e92" providerId="AD" clId="Web-{19435CA7-0B63-4EBA-B2EB-564B9CB571D7}" dt="2023-10-31T23:36:21.692" v="22" actId="1076"/>
        <pc:sldMkLst>
          <pc:docMk/>
          <pc:sldMk cId="827128700" sldId="306"/>
        </pc:sldMkLst>
        <pc:spChg chg="mod">
          <ac:chgData name="Nicole Le Grand" userId="S::nicole.legrand@unimelb.edu.au::2da1d02f-3f8a-4eff-9881-93860edc8e92" providerId="AD" clId="Web-{19435CA7-0B63-4EBA-B2EB-564B9CB571D7}" dt="2023-10-31T23:36:21.692" v="22" actId="1076"/>
          <ac:spMkLst>
            <pc:docMk/>
            <pc:sldMk cId="827128700" sldId="306"/>
            <ac:spMk id="12" creationId="{2A2A7FB2-CDA7-CA01-F684-4B9BC7A771B7}"/>
          </ac:spMkLst>
        </pc:spChg>
      </pc:sldChg>
      <pc:sldChg chg="modSp">
        <pc:chgData name="Nicole Le Grand" userId="S::nicole.legrand@unimelb.edu.au::2da1d02f-3f8a-4eff-9881-93860edc8e92" providerId="AD" clId="Web-{19435CA7-0B63-4EBA-B2EB-564B9CB571D7}" dt="2023-10-31T23:32:28.559" v="15" actId="20577"/>
        <pc:sldMkLst>
          <pc:docMk/>
          <pc:sldMk cId="405819446" sldId="310"/>
        </pc:sldMkLst>
        <pc:spChg chg="mod">
          <ac:chgData name="Nicole Le Grand" userId="S::nicole.legrand@unimelb.edu.au::2da1d02f-3f8a-4eff-9881-93860edc8e92" providerId="AD" clId="Web-{19435CA7-0B63-4EBA-B2EB-564B9CB571D7}" dt="2023-10-31T23:32:28.559" v="15" actId="20577"/>
          <ac:spMkLst>
            <pc:docMk/>
            <pc:sldMk cId="405819446" sldId="310"/>
            <ac:spMk id="16" creationId="{2BF2E1B3-3B9E-5051-859B-BB4AD3F06133}"/>
          </ac:spMkLst>
        </pc:spChg>
      </pc:sldChg>
      <pc:sldChg chg="modSp">
        <pc:chgData name="Nicole Le Grand" userId="S::nicole.legrand@unimelb.edu.au::2da1d02f-3f8a-4eff-9881-93860edc8e92" providerId="AD" clId="Web-{19435CA7-0B63-4EBA-B2EB-564B9CB571D7}" dt="2023-10-31T23:32:43.013" v="17" actId="1076"/>
        <pc:sldMkLst>
          <pc:docMk/>
          <pc:sldMk cId="389220264" sldId="313"/>
        </pc:sldMkLst>
        <pc:spChg chg="mod">
          <ac:chgData name="Nicole Le Grand" userId="S::nicole.legrand@unimelb.edu.au::2da1d02f-3f8a-4eff-9881-93860edc8e92" providerId="AD" clId="Web-{19435CA7-0B63-4EBA-B2EB-564B9CB571D7}" dt="2023-10-31T23:32:39.434" v="16" actId="20577"/>
          <ac:spMkLst>
            <pc:docMk/>
            <pc:sldMk cId="389220264" sldId="313"/>
            <ac:spMk id="16" creationId="{2BF2E1B3-3B9E-5051-859B-BB4AD3F06133}"/>
          </ac:spMkLst>
        </pc:spChg>
        <pc:picChg chg="mod">
          <ac:chgData name="Nicole Le Grand" userId="S::nicole.legrand@unimelb.edu.au::2da1d02f-3f8a-4eff-9881-93860edc8e92" providerId="AD" clId="Web-{19435CA7-0B63-4EBA-B2EB-564B9CB571D7}" dt="2023-10-31T23:32:43.013" v="17" actId="1076"/>
          <ac:picMkLst>
            <pc:docMk/>
            <pc:sldMk cId="389220264" sldId="313"/>
            <ac:picMk id="20" creationId="{30501619-0ABE-3256-B7CD-1D064967D001}"/>
          </ac:picMkLst>
        </pc:picChg>
      </pc:sldChg>
      <pc:sldChg chg="modSp">
        <pc:chgData name="Nicole Le Grand" userId="S::nicole.legrand@unimelb.edu.au::2da1d02f-3f8a-4eff-9881-93860edc8e92" providerId="AD" clId="Web-{19435CA7-0B63-4EBA-B2EB-564B9CB571D7}" dt="2023-10-31T23:36:54.819" v="27" actId="1076"/>
        <pc:sldMkLst>
          <pc:docMk/>
          <pc:sldMk cId="3100901590" sldId="315"/>
        </pc:sldMkLst>
        <pc:spChg chg="mod">
          <ac:chgData name="Nicole Le Grand" userId="S::nicole.legrand@unimelb.edu.au::2da1d02f-3f8a-4eff-9881-93860edc8e92" providerId="AD" clId="Web-{19435CA7-0B63-4EBA-B2EB-564B9CB571D7}" dt="2023-10-31T23:36:54.819" v="27" actId="1076"/>
          <ac:spMkLst>
            <pc:docMk/>
            <pc:sldMk cId="3100901590" sldId="315"/>
            <ac:spMk id="12" creationId="{2A2A7FB2-CDA7-CA01-F684-4B9BC7A771B7}"/>
          </ac:spMkLst>
        </pc:spChg>
      </pc:sldChg>
    </pc:docChg>
  </pc:docChgLst>
  <pc:docChgLst>
    <pc:chgData name="Gemma Walsh" userId="5c6a987d-1a1b-4458-a229-90095311fe0f" providerId="ADAL" clId="{6C548FA0-9089-4507-969E-B0D3A00510F8}"/>
    <pc:docChg chg="undo custSel addSld delSld modSld sldOrd">
      <pc:chgData name="Gemma Walsh" userId="5c6a987d-1a1b-4458-a229-90095311fe0f" providerId="ADAL" clId="{6C548FA0-9089-4507-969E-B0D3A00510F8}" dt="2023-10-24T02:34:09.433" v="9713" actId="6549"/>
      <pc:docMkLst>
        <pc:docMk/>
      </pc:docMkLst>
      <pc:sldChg chg="modNotesTx">
        <pc:chgData name="Gemma Walsh" userId="5c6a987d-1a1b-4458-a229-90095311fe0f" providerId="ADAL" clId="{6C548FA0-9089-4507-969E-B0D3A00510F8}" dt="2023-10-23T01:16:53.795" v="968"/>
        <pc:sldMkLst>
          <pc:docMk/>
          <pc:sldMk cId="470506802" sldId="282"/>
        </pc:sldMkLst>
      </pc:sldChg>
      <pc:sldChg chg="modSp mod">
        <pc:chgData name="Gemma Walsh" userId="5c6a987d-1a1b-4458-a229-90095311fe0f" providerId="ADAL" clId="{6C548FA0-9089-4507-969E-B0D3A00510F8}" dt="2023-10-23T01:02:47.520" v="176" actId="20577"/>
        <pc:sldMkLst>
          <pc:docMk/>
          <pc:sldMk cId="4097023305" sldId="284"/>
        </pc:sldMkLst>
        <pc:spChg chg="mod">
          <ac:chgData name="Gemma Walsh" userId="5c6a987d-1a1b-4458-a229-90095311fe0f" providerId="ADAL" clId="{6C548FA0-9089-4507-969E-B0D3A00510F8}" dt="2023-10-23T01:02:36.031" v="172" actId="122"/>
          <ac:spMkLst>
            <pc:docMk/>
            <pc:sldMk cId="4097023305" sldId="284"/>
            <ac:spMk id="23" creationId="{A4F37AB6-4681-D744-2F89-2949D08676DC}"/>
          </ac:spMkLst>
        </pc:spChg>
        <pc:spChg chg="mod">
          <ac:chgData name="Gemma Walsh" userId="5c6a987d-1a1b-4458-a229-90095311fe0f" providerId="ADAL" clId="{6C548FA0-9089-4507-969E-B0D3A00510F8}" dt="2023-10-23T01:02:47.520" v="176" actId="20577"/>
          <ac:spMkLst>
            <pc:docMk/>
            <pc:sldMk cId="4097023305" sldId="284"/>
            <ac:spMk id="26" creationId="{06930851-3EE7-5B25-F590-CCB7467A2094}"/>
          </ac:spMkLst>
        </pc:spChg>
      </pc:sldChg>
      <pc:sldChg chg="addSp delSp modSp mod ord">
        <pc:chgData name="Gemma Walsh" userId="5c6a987d-1a1b-4458-a229-90095311fe0f" providerId="ADAL" clId="{6C548FA0-9089-4507-969E-B0D3A00510F8}" dt="2023-10-23T04:59:47.698" v="7003"/>
        <pc:sldMkLst>
          <pc:docMk/>
          <pc:sldMk cId="375226397" sldId="285"/>
        </pc:sldMkLst>
        <pc:spChg chg="mod">
          <ac:chgData name="Gemma Walsh" userId="5c6a987d-1a1b-4458-a229-90095311fe0f" providerId="ADAL" clId="{6C548FA0-9089-4507-969E-B0D3A00510F8}" dt="2023-10-23T04:50:24.541" v="6952" actId="1076"/>
          <ac:spMkLst>
            <pc:docMk/>
            <pc:sldMk cId="375226397" sldId="285"/>
            <ac:spMk id="2" creationId="{7B768D10-52FC-614F-89A5-4F793BEFE8EF}"/>
          </ac:spMkLst>
        </pc:spChg>
        <pc:spChg chg="add del mod">
          <ac:chgData name="Gemma Walsh" userId="5c6a987d-1a1b-4458-a229-90095311fe0f" providerId="ADAL" clId="{6C548FA0-9089-4507-969E-B0D3A00510F8}" dt="2023-10-23T04:58:33.592" v="6985" actId="931"/>
          <ac:spMkLst>
            <pc:docMk/>
            <pc:sldMk cId="375226397" sldId="285"/>
            <ac:spMk id="4" creationId="{DE030C11-D474-9C5B-C166-81DDBD172DB0}"/>
          </ac:spMkLst>
        </pc:spChg>
        <pc:spChg chg="add del mod">
          <ac:chgData name="Gemma Walsh" userId="5c6a987d-1a1b-4458-a229-90095311fe0f" providerId="ADAL" clId="{6C548FA0-9089-4507-969E-B0D3A00510F8}" dt="2023-10-23T04:58:42.221" v="6986" actId="478"/>
          <ac:spMkLst>
            <pc:docMk/>
            <pc:sldMk cId="375226397" sldId="285"/>
            <ac:spMk id="6" creationId="{03F7DFFA-0812-30EC-22C8-C6B960BE4056}"/>
          </ac:spMkLst>
        </pc:spChg>
        <pc:spChg chg="del">
          <ac:chgData name="Gemma Walsh" userId="5c6a987d-1a1b-4458-a229-90095311fe0f" providerId="ADAL" clId="{6C548FA0-9089-4507-969E-B0D3A00510F8}" dt="2023-10-23T04:50:17.512" v="6950" actId="478"/>
          <ac:spMkLst>
            <pc:docMk/>
            <pc:sldMk cId="375226397" sldId="285"/>
            <ac:spMk id="11" creationId="{15C5FD85-E72E-D48C-0D76-91EA628295DE}"/>
          </ac:spMkLst>
        </pc:spChg>
        <pc:picChg chg="add mod">
          <ac:chgData name="Gemma Walsh" userId="5c6a987d-1a1b-4458-a229-90095311fe0f" providerId="ADAL" clId="{6C548FA0-9089-4507-969E-B0D3A00510F8}" dt="2023-10-23T04:58:33.592" v="6985" actId="931"/>
          <ac:picMkLst>
            <pc:docMk/>
            <pc:sldMk cId="375226397" sldId="285"/>
            <ac:picMk id="8" creationId="{BC829CD4-EB77-4207-D48C-0FDA7D6417BB}"/>
          </ac:picMkLst>
        </pc:picChg>
        <pc:picChg chg="del">
          <ac:chgData name="Gemma Walsh" userId="5c6a987d-1a1b-4458-a229-90095311fe0f" providerId="ADAL" clId="{6C548FA0-9089-4507-969E-B0D3A00510F8}" dt="2023-10-23T04:50:10.127" v="6948" actId="478"/>
          <ac:picMkLst>
            <pc:docMk/>
            <pc:sldMk cId="375226397" sldId="285"/>
            <ac:picMk id="16" creationId="{1AA3A0A8-F2C4-4E9E-F193-425FD8EA094D}"/>
          </ac:picMkLst>
        </pc:picChg>
      </pc:sldChg>
      <pc:sldChg chg="modSp mod modNotesTx">
        <pc:chgData name="Gemma Walsh" userId="5c6a987d-1a1b-4458-a229-90095311fe0f" providerId="ADAL" clId="{6C548FA0-9089-4507-969E-B0D3A00510F8}" dt="2023-10-24T02:12:21.588" v="8821" actId="13822"/>
        <pc:sldMkLst>
          <pc:docMk/>
          <pc:sldMk cId="681978606" sldId="286"/>
        </pc:sldMkLst>
        <pc:spChg chg="mod">
          <ac:chgData name="Gemma Walsh" userId="5c6a987d-1a1b-4458-a229-90095311fe0f" providerId="ADAL" clId="{6C548FA0-9089-4507-969E-B0D3A00510F8}" dt="2023-10-24T02:12:21.588" v="8821" actId="13822"/>
          <ac:spMkLst>
            <pc:docMk/>
            <pc:sldMk cId="681978606" sldId="286"/>
            <ac:spMk id="6" creationId="{79D4236D-E11C-38FC-772B-CE8903600265}"/>
          </ac:spMkLst>
        </pc:spChg>
        <pc:spChg chg="mod">
          <ac:chgData name="Gemma Walsh" userId="5c6a987d-1a1b-4458-a229-90095311fe0f" providerId="ADAL" clId="{6C548FA0-9089-4507-969E-B0D3A00510F8}" dt="2023-10-23T01:00:37.614" v="10" actId="20577"/>
          <ac:spMkLst>
            <pc:docMk/>
            <pc:sldMk cId="681978606" sldId="286"/>
            <ac:spMk id="8" creationId="{06974E3C-F63F-9F93-EE35-CD5E465CD080}"/>
          </ac:spMkLst>
        </pc:spChg>
        <pc:spChg chg="mod">
          <ac:chgData name="Gemma Walsh" userId="5c6a987d-1a1b-4458-a229-90095311fe0f" providerId="ADAL" clId="{6C548FA0-9089-4507-969E-B0D3A00510F8}" dt="2023-10-23T01:02:04.739" v="99" actId="20577"/>
          <ac:spMkLst>
            <pc:docMk/>
            <pc:sldMk cId="681978606" sldId="286"/>
            <ac:spMk id="9" creationId="{482D95C9-142A-BF9A-3602-F4AB11608174}"/>
          </ac:spMkLst>
        </pc:spChg>
        <pc:spChg chg="mod">
          <ac:chgData name="Gemma Walsh" userId="5c6a987d-1a1b-4458-a229-90095311fe0f" providerId="ADAL" clId="{6C548FA0-9089-4507-969E-B0D3A00510F8}" dt="2023-10-23T01:01:14.927" v="60" actId="20577"/>
          <ac:spMkLst>
            <pc:docMk/>
            <pc:sldMk cId="681978606" sldId="286"/>
            <ac:spMk id="10" creationId="{DD2F5204-1928-06AD-9878-6DD27D5DF27D}"/>
          </ac:spMkLst>
        </pc:spChg>
        <pc:spChg chg="mod">
          <ac:chgData name="Gemma Walsh" userId="5c6a987d-1a1b-4458-a229-90095311fe0f" providerId="ADAL" clId="{6C548FA0-9089-4507-969E-B0D3A00510F8}" dt="2023-10-23T01:01:35.367" v="87" actId="20577"/>
          <ac:spMkLst>
            <pc:docMk/>
            <pc:sldMk cId="681978606" sldId="286"/>
            <ac:spMk id="11" creationId="{64977FAA-28B8-34BB-09CE-CCE6C8C73D62}"/>
          </ac:spMkLst>
        </pc:spChg>
        <pc:spChg chg="mod">
          <ac:chgData name="Gemma Walsh" userId="5c6a987d-1a1b-4458-a229-90095311fe0f" providerId="ADAL" clId="{6C548FA0-9089-4507-969E-B0D3A00510F8}" dt="2023-10-23T01:01:57.922" v="97" actId="6549"/>
          <ac:spMkLst>
            <pc:docMk/>
            <pc:sldMk cId="681978606" sldId="286"/>
            <ac:spMk id="12" creationId="{8B9D1FB0-0B3C-DCCA-CB4F-4FEAE1317B81}"/>
          </ac:spMkLst>
        </pc:spChg>
        <pc:spChg chg="mod">
          <ac:chgData name="Gemma Walsh" userId="5c6a987d-1a1b-4458-a229-90095311fe0f" providerId="ADAL" clId="{6C548FA0-9089-4507-969E-B0D3A00510F8}" dt="2023-10-23T01:02:24.129" v="148" actId="20577"/>
          <ac:spMkLst>
            <pc:docMk/>
            <pc:sldMk cId="681978606" sldId="286"/>
            <ac:spMk id="14" creationId="{DE3B97B2-F540-9F02-5569-597A7E7B6E59}"/>
          </ac:spMkLst>
        </pc:spChg>
      </pc:sldChg>
      <pc:sldChg chg="addSp delSp modSp mod modNotesTx">
        <pc:chgData name="Gemma Walsh" userId="5c6a987d-1a1b-4458-a229-90095311fe0f" providerId="ADAL" clId="{6C548FA0-9089-4507-969E-B0D3A00510F8}" dt="2023-10-23T02:04:49.394" v="4316" actId="20577"/>
        <pc:sldMkLst>
          <pc:docMk/>
          <pc:sldMk cId="3780002892" sldId="287"/>
        </pc:sldMkLst>
        <pc:spChg chg="mod">
          <ac:chgData name="Gemma Walsh" userId="5c6a987d-1a1b-4458-a229-90095311fe0f" providerId="ADAL" clId="{6C548FA0-9089-4507-969E-B0D3A00510F8}" dt="2023-10-23T01:06:58.230" v="547" actId="1076"/>
          <ac:spMkLst>
            <pc:docMk/>
            <pc:sldMk cId="3780002892" sldId="287"/>
            <ac:spMk id="3" creationId="{665BC0F7-9BAB-2ADE-CF39-13047262085B}"/>
          </ac:spMkLst>
        </pc:spChg>
        <pc:spChg chg="mod">
          <ac:chgData name="Gemma Walsh" userId="5c6a987d-1a1b-4458-a229-90095311fe0f" providerId="ADAL" clId="{6C548FA0-9089-4507-969E-B0D3A00510F8}" dt="2023-10-23T01:18:22.049" v="1071" actId="21"/>
          <ac:spMkLst>
            <pc:docMk/>
            <pc:sldMk cId="3780002892" sldId="287"/>
            <ac:spMk id="4" creationId="{F7F72EA7-7448-EA7A-DE1C-33CD1331CDA4}"/>
          </ac:spMkLst>
        </pc:spChg>
        <pc:spChg chg="add del mod">
          <ac:chgData name="Gemma Walsh" userId="5c6a987d-1a1b-4458-a229-90095311fe0f" providerId="ADAL" clId="{6C548FA0-9089-4507-969E-B0D3A00510F8}" dt="2023-10-23T01:05:09.681" v="244" actId="931"/>
          <ac:spMkLst>
            <pc:docMk/>
            <pc:sldMk cId="3780002892" sldId="287"/>
            <ac:spMk id="5" creationId="{86114F5D-7F1A-C956-D00F-C7BFF37C4986}"/>
          </ac:spMkLst>
        </pc:spChg>
        <pc:spChg chg="add del mod">
          <ac:chgData name="Gemma Walsh" userId="5c6a987d-1a1b-4458-a229-90095311fe0f" providerId="ADAL" clId="{6C548FA0-9089-4507-969E-B0D3A00510F8}" dt="2023-10-23T01:05:31.936" v="246" actId="931"/>
          <ac:spMkLst>
            <pc:docMk/>
            <pc:sldMk cId="3780002892" sldId="287"/>
            <ac:spMk id="11" creationId="{9C6FE622-8228-ADAD-5B3A-BF02B1653372}"/>
          </ac:spMkLst>
        </pc:spChg>
        <pc:picChg chg="del">
          <ac:chgData name="Gemma Walsh" userId="5c6a987d-1a1b-4458-a229-90095311fe0f" providerId="ADAL" clId="{6C548FA0-9089-4507-969E-B0D3A00510F8}" dt="2023-10-23T01:04:27.576" v="243" actId="478"/>
          <ac:picMkLst>
            <pc:docMk/>
            <pc:sldMk cId="3780002892" sldId="287"/>
            <ac:picMk id="6" creationId="{4E814E97-AF39-125E-0B54-4E4128D34B6C}"/>
          </ac:picMkLst>
        </pc:picChg>
        <pc:picChg chg="add del mod">
          <ac:chgData name="Gemma Walsh" userId="5c6a987d-1a1b-4458-a229-90095311fe0f" providerId="ADAL" clId="{6C548FA0-9089-4507-969E-B0D3A00510F8}" dt="2023-10-23T01:05:17.554" v="245" actId="478"/>
          <ac:picMkLst>
            <pc:docMk/>
            <pc:sldMk cId="3780002892" sldId="287"/>
            <ac:picMk id="9" creationId="{F98A09EA-1450-EC77-CDA2-31AFACF2FCA3}"/>
          </ac:picMkLst>
        </pc:picChg>
        <pc:picChg chg="add mod">
          <ac:chgData name="Gemma Walsh" userId="5c6a987d-1a1b-4458-a229-90095311fe0f" providerId="ADAL" clId="{6C548FA0-9089-4507-969E-B0D3A00510F8}" dt="2023-10-23T01:05:31.936" v="246" actId="931"/>
          <ac:picMkLst>
            <pc:docMk/>
            <pc:sldMk cId="3780002892" sldId="287"/>
            <ac:picMk id="13" creationId="{7E18F786-FCD0-E0FF-7124-EAF110AC020F}"/>
          </ac:picMkLst>
        </pc:picChg>
      </pc:sldChg>
      <pc:sldChg chg="addSp modSp mod ord modNotesTx">
        <pc:chgData name="Gemma Walsh" userId="5c6a987d-1a1b-4458-a229-90095311fe0f" providerId="ADAL" clId="{6C548FA0-9089-4507-969E-B0D3A00510F8}" dt="2023-10-23T03:29:08.348" v="5700" actId="20577"/>
        <pc:sldMkLst>
          <pc:docMk/>
          <pc:sldMk cId="1646725871" sldId="292"/>
        </pc:sldMkLst>
        <pc:spChg chg="mod">
          <ac:chgData name="Gemma Walsh" userId="5c6a987d-1a1b-4458-a229-90095311fe0f" providerId="ADAL" clId="{6C548FA0-9089-4507-969E-B0D3A00510F8}" dt="2023-10-23T01:55:07.081" v="4023" actId="1076"/>
          <ac:spMkLst>
            <pc:docMk/>
            <pc:sldMk cId="1646725871" sldId="292"/>
            <ac:spMk id="2" creationId="{D1EDB732-6FD3-D0DA-92AF-1D7A68E3A3EE}"/>
          </ac:spMkLst>
        </pc:spChg>
        <pc:spChg chg="add mod">
          <ac:chgData name="Gemma Walsh" userId="5c6a987d-1a1b-4458-a229-90095311fe0f" providerId="ADAL" clId="{6C548FA0-9089-4507-969E-B0D3A00510F8}" dt="2023-10-23T01:53:36.314" v="3993"/>
          <ac:spMkLst>
            <pc:docMk/>
            <pc:sldMk cId="1646725871" sldId="292"/>
            <ac:spMk id="4" creationId="{FC9FA5EF-B4B4-7769-AB6F-815BB1BE1D7D}"/>
          </ac:spMkLst>
        </pc:spChg>
        <pc:spChg chg="add mod">
          <ac:chgData name="Gemma Walsh" userId="5c6a987d-1a1b-4458-a229-90095311fe0f" providerId="ADAL" clId="{6C548FA0-9089-4507-969E-B0D3A00510F8}" dt="2023-10-23T01:53:36.314" v="3993"/>
          <ac:spMkLst>
            <pc:docMk/>
            <pc:sldMk cId="1646725871" sldId="292"/>
            <ac:spMk id="5" creationId="{292DFCAB-35BB-2FEE-3935-85923AD606CA}"/>
          </ac:spMkLst>
        </pc:spChg>
        <pc:spChg chg="mod">
          <ac:chgData name="Gemma Walsh" userId="5c6a987d-1a1b-4458-a229-90095311fe0f" providerId="ADAL" clId="{6C548FA0-9089-4507-969E-B0D3A00510F8}" dt="2023-10-23T01:34:02.816" v="2590" actId="120"/>
          <ac:spMkLst>
            <pc:docMk/>
            <pc:sldMk cId="1646725871" sldId="292"/>
            <ac:spMk id="13" creationId="{986D0EB4-87A1-9926-18A9-F1A65DC20A57}"/>
          </ac:spMkLst>
        </pc:spChg>
        <pc:spChg chg="mod">
          <ac:chgData name="Gemma Walsh" userId="5c6a987d-1a1b-4458-a229-90095311fe0f" providerId="ADAL" clId="{6C548FA0-9089-4507-969E-B0D3A00510F8}" dt="2023-10-23T01:34:27.148" v="2594" actId="1076"/>
          <ac:spMkLst>
            <pc:docMk/>
            <pc:sldMk cId="1646725871" sldId="292"/>
            <ac:spMk id="15" creationId="{E309F894-D6ED-3B69-812A-EDD9C07D6D35}"/>
          </ac:spMkLst>
        </pc:spChg>
        <pc:spChg chg="mod">
          <ac:chgData name="Gemma Walsh" userId="5c6a987d-1a1b-4458-a229-90095311fe0f" providerId="ADAL" clId="{6C548FA0-9089-4507-969E-B0D3A00510F8}" dt="2023-10-23T01:30:19.996" v="1969" actId="6549"/>
          <ac:spMkLst>
            <pc:docMk/>
            <pc:sldMk cId="1646725871" sldId="292"/>
            <ac:spMk id="20" creationId="{77B26A88-F289-88EA-E384-570C7CF8B589}"/>
          </ac:spMkLst>
        </pc:spChg>
        <pc:spChg chg="mod">
          <ac:chgData name="Gemma Walsh" userId="5c6a987d-1a1b-4458-a229-90095311fe0f" providerId="ADAL" clId="{6C548FA0-9089-4507-969E-B0D3A00510F8}" dt="2023-10-23T01:33:11.238" v="2586" actId="6549"/>
          <ac:spMkLst>
            <pc:docMk/>
            <pc:sldMk cId="1646725871" sldId="292"/>
            <ac:spMk id="21" creationId="{4A6AD7D6-3293-B4C1-4263-E02BE31B4FF8}"/>
          </ac:spMkLst>
        </pc:spChg>
        <pc:grpChg chg="add mod">
          <ac:chgData name="Gemma Walsh" userId="5c6a987d-1a1b-4458-a229-90095311fe0f" providerId="ADAL" clId="{6C548FA0-9089-4507-969E-B0D3A00510F8}" dt="2023-10-23T01:53:36.314" v="3993"/>
          <ac:grpSpMkLst>
            <pc:docMk/>
            <pc:sldMk cId="1646725871" sldId="292"/>
            <ac:grpSpMk id="3" creationId="{B3351E04-BAEA-3874-2610-BB9C970E5137}"/>
          </ac:grpSpMkLst>
        </pc:grpChg>
        <pc:graphicFrameChg chg="add mod">
          <ac:chgData name="Gemma Walsh" userId="5c6a987d-1a1b-4458-a229-90095311fe0f" providerId="ADAL" clId="{6C548FA0-9089-4507-969E-B0D3A00510F8}" dt="2023-10-23T03:27:14.075" v="5580" actId="20577"/>
          <ac:graphicFrameMkLst>
            <pc:docMk/>
            <pc:sldMk cId="1646725871" sldId="292"/>
            <ac:graphicFrameMk id="6" creationId="{CAB1EE3D-9440-E515-5D9E-E07EAF7058D3}"/>
          </ac:graphicFrameMkLst>
        </pc:graphicFrameChg>
      </pc:sldChg>
      <pc:sldChg chg="addSp delSp modSp mod">
        <pc:chgData name="Gemma Walsh" userId="5c6a987d-1a1b-4458-a229-90095311fe0f" providerId="ADAL" clId="{6C548FA0-9089-4507-969E-B0D3A00510F8}" dt="2023-10-24T02:06:34.472" v="8816" actId="931"/>
        <pc:sldMkLst>
          <pc:docMk/>
          <pc:sldMk cId="591722392" sldId="294"/>
        </pc:sldMkLst>
        <pc:spChg chg="add del mod">
          <ac:chgData name="Gemma Walsh" userId="5c6a987d-1a1b-4458-a229-90095311fe0f" providerId="ADAL" clId="{6C548FA0-9089-4507-969E-B0D3A00510F8}" dt="2023-10-24T02:06:34.472" v="8816" actId="931"/>
          <ac:spMkLst>
            <pc:docMk/>
            <pc:sldMk cId="591722392" sldId="294"/>
            <ac:spMk id="5" creationId="{06678908-EFCD-3446-A191-105604B1BDB1}"/>
          </ac:spMkLst>
        </pc:spChg>
        <pc:picChg chg="add mod">
          <ac:chgData name="Gemma Walsh" userId="5c6a987d-1a1b-4458-a229-90095311fe0f" providerId="ADAL" clId="{6C548FA0-9089-4507-969E-B0D3A00510F8}" dt="2023-10-24T02:06:34.472" v="8816" actId="931"/>
          <ac:picMkLst>
            <pc:docMk/>
            <pc:sldMk cId="591722392" sldId="294"/>
            <ac:picMk id="7" creationId="{8E6FBA15-7893-92BA-1C25-851AC577D5C0}"/>
          </ac:picMkLst>
        </pc:picChg>
        <pc:picChg chg="del">
          <ac:chgData name="Gemma Walsh" userId="5c6a987d-1a1b-4458-a229-90095311fe0f" providerId="ADAL" clId="{6C548FA0-9089-4507-969E-B0D3A00510F8}" dt="2023-10-24T02:04:14.962" v="8815" actId="478"/>
          <ac:picMkLst>
            <pc:docMk/>
            <pc:sldMk cId="591722392" sldId="294"/>
            <ac:picMk id="12" creationId="{EDD0654D-0EEE-9D11-4D37-133C0B9A496D}"/>
          </ac:picMkLst>
        </pc:picChg>
      </pc:sldChg>
      <pc:sldChg chg="addSp delSp modSp mod ord">
        <pc:chgData name="Gemma Walsh" userId="5c6a987d-1a1b-4458-a229-90095311fe0f" providerId="ADAL" clId="{6C548FA0-9089-4507-969E-B0D3A00510F8}" dt="2023-10-24T02:02:03.238" v="8809"/>
        <pc:sldMkLst>
          <pc:docMk/>
          <pc:sldMk cId="2397583386" sldId="295"/>
        </pc:sldMkLst>
        <pc:spChg chg="add del mod">
          <ac:chgData name="Gemma Walsh" userId="5c6a987d-1a1b-4458-a229-90095311fe0f" providerId="ADAL" clId="{6C548FA0-9089-4507-969E-B0D3A00510F8}" dt="2023-10-24T02:02:03.238" v="8809"/>
          <ac:spMkLst>
            <pc:docMk/>
            <pc:sldMk cId="2397583386" sldId="295"/>
            <ac:spMk id="3" creationId="{407083C1-7B50-F84E-A8E8-71F51E1E3836}"/>
          </ac:spMkLst>
        </pc:spChg>
        <pc:spChg chg="add del">
          <ac:chgData name="Gemma Walsh" userId="5c6a987d-1a1b-4458-a229-90095311fe0f" providerId="ADAL" clId="{6C548FA0-9089-4507-969E-B0D3A00510F8}" dt="2023-10-24T02:01:50.643" v="8808" actId="22"/>
          <ac:spMkLst>
            <pc:docMk/>
            <pc:sldMk cId="2397583386" sldId="295"/>
            <ac:spMk id="5" creationId="{E5FD6460-71C7-E06E-5FAC-3E74C89BFD32}"/>
          </ac:spMkLst>
        </pc:spChg>
        <pc:spChg chg="mod">
          <ac:chgData name="Gemma Walsh" userId="5c6a987d-1a1b-4458-a229-90095311fe0f" providerId="ADAL" clId="{6C548FA0-9089-4507-969E-B0D3A00510F8}" dt="2023-10-24T02:01:43.391" v="8805" actId="113"/>
          <ac:spMkLst>
            <pc:docMk/>
            <pc:sldMk cId="2397583386" sldId="295"/>
            <ac:spMk id="25" creationId="{518B68B6-5284-F036-E87F-9BC3A435A7B3}"/>
          </ac:spMkLst>
        </pc:spChg>
        <pc:picChg chg="add mod">
          <ac:chgData name="Gemma Walsh" userId="5c6a987d-1a1b-4458-a229-90095311fe0f" providerId="ADAL" clId="{6C548FA0-9089-4507-969E-B0D3A00510F8}" dt="2023-10-24T02:02:03.238" v="8809"/>
          <ac:picMkLst>
            <pc:docMk/>
            <pc:sldMk cId="2397583386" sldId="295"/>
            <ac:picMk id="6" creationId="{7B1091A4-5542-5EBC-9949-BF8366B97FAD}"/>
          </ac:picMkLst>
        </pc:picChg>
        <pc:picChg chg="del">
          <ac:chgData name="Gemma Walsh" userId="5c6a987d-1a1b-4458-a229-90095311fe0f" providerId="ADAL" clId="{6C548FA0-9089-4507-969E-B0D3A00510F8}" dt="2023-10-24T02:01:49.029" v="8806" actId="478"/>
          <ac:picMkLst>
            <pc:docMk/>
            <pc:sldMk cId="2397583386" sldId="295"/>
            <ac:picMk id="33" creationId="{1D963291-0332-DAB6-6090-6778FC7899BD}"/>
          </ac:picMkLst>
        </pc:picChg>
      </pc:sldChg>
      <pc:sldChg chg="addSp delSp modSp add mod ord modNotesTx">
        <pc:chgData name="Gemma Walsh" userId="5c6a987d-1a1b-4458-a229-90095311fe0f" providerId="ADAL" clId="{6C548FA0-9089-4507-969E-B0D3A00510F8}" dt="2023-10-24T02:02:58.898" v="8812" actId="931"/>
        <pc:sldMkLst>
          <pc:docMk/>
          <pc:sldMk cId="2740908234" sldId="297"/>
        </pc:sldMkLst>
        <pc:spChg chg="mod">
          <ac:chgData name="Gemma Walsh" userId="5c6a987d-1a1b-4458-a229-90095311fe0f" providerId="ADAL" clId="{6C548FA0-9089-4507-969E-B0D3A00510F8}" dt="2023-10-23T01:08:22.004" v="557" actId="20577"/>
          <ac:spMkLst>
            <pc:docMk/>
            <pc:sldMk cId="2740908234" sldId="297"/>
            <ac:spMk id="3" creationId="{665BC0F7-9BAB-2ADE-CF39-13047262085B}"/>
          </ac:spMkLst>
        </pc:spChg>
        <pc:spChg chg="mod">
          <ac:chgData name="Gemma Walsh" userId="5c6a987d-1a1b-4458-a229-90095311fe0f" providerId="ADAL" clId="{6C548FA0-9089-4507-969E-B0D3A00510F8}" dt="2023-10-23T01:09:28.728" v="763" actId="6549"/>
          <ac:spMkLst>
            <pc:docMk/>
            <pc:sldMk cId="2740908234" sldId="297"/>
            <ac:spMk id="4" creationId="{F7F72EA7-7448-EA7A-DE1C-33CD1331CDA4}"/>
          </ac:spMkLst>
        </pc:spChg>
        <pc:spChg chg="add del mod">
          <ac:chgData name="Gemma Walsh" userId="5c6a987d-1a1b-4458-a229-90095311fe0f" providerId="ADAL" clId="{6C548FA0-9089-4507-969E-B0D3A00510F8}" dt="2023-10-24T02:02:58.898" v="8812" actId="931"/>
          <ac:spMkLst>
            <pc:docMk/>
            <pc:sldMk cId="2740908234" sldId="297"/>
            <ac:spMk id="5" creationId="{24683B6B-AA2F-FB99-2E85-2C7CAFF786B9}"/>
          </ac:spMkLst>
        </pc:spChg>
        <pc:picChg chg="add mod">
          <ac:chgData name="Gemma Walsh" userId="5c6a987d-1a1b-4458-a229-90095311fe0f" providerId="ADAL" clId="{6C548FA0-9089-4507-969E-B0D3A00510F8}" dt="2023-10-24T02:02:58.898" v="8812" actId="931"/>
          <ac:picMkLst>
            <pc:docMk/>
            <pc:sldMk cId="2740908234" sldId="297"/>
            <ac:picMk id="8" creationId="{03F0E58B-07CC-7D20-DDB4-2D51A1E5BD88}"/>
          </ac:picMkLst>
        </pc:picChg>
        <pc:picChg chg="del">
          <ac:chgData name="Gemma Walsh" userId="5c6a987d-1a1b-4458-a229-90095311fe0f" providerId="ADAL" clId="{6C548FA0-9089-4507-969E-B0D3A00510F8}" dt="2023-10-24T02:02:28.421" v="8811" actId="478"/>
          <ac:picMkLst>
            <pc:docMk/>
            <pc:sldMk cId="2740908234" sldId="297"/>
            <ac:picMk id="13" creationId="{7E18F786-FCD0-E0FF-7124-EAF110AC020F}"/>
          </ac:picMkLst>
        </pc:picChg>
      </pc:sldChg>
      <pc:sldChg chg="addSp delSp modSp add mod addCm modNotesTx">
        <pc:chgData name="Gemma Walsh" userId="5c6a987d-1a1b-4458-a229-90095311fe0f" providerId="ADAL" clId="{6C548FA0-9089-4507-969E-B0D3A00510F8}" dt="2023-10-24T02:09:05.280" v="8819"/>
        <pc:sldMkLst>
          <pc:docMk/>
          <pc:sldMk cId="1610017040" sldId="298"/>
        </pc:sldMkLst>
        <pc:spChg chg="mod">
          <ac:chgData name="Gemma Walsh" userId="5c6a987d-1a1b-4458-a229-90095311fe0f" providerId="ADAL" clId="{6C548FA0-9089-4507-969E-B0D3A00510F8}" dt="2023-10-23T01:09:55.323" v="772" actId="20577"/>
          <ac:spMkLst>
            <pc:docMk/>
            <pc:sldMk cId="1610017040" sldId="298"/>
            <ac:spMk id="3" creationId="{665BC0F7-9BAB-2ADE-CF39-13047262085B}"/>
          </ac:spMkLst>
        </pc:spChg>
        <pc:spChg chg="mod">
          <ac:chgData name="Gemma Walsh" userId="5c6a987d-1a1b-4458-a229-90095311fe0f" providerId="ADAL" clId="{6C548FA0-9089-4507-969E-B0D3A00510F8}" dt="2023-10-23T01:21:36.423" v="1421" actId="20577"/>
          <ac:spMkLst>
            <pc:docMk/>
            <pc:sldMk cId="1610017040" sldId="298"/>
            <ac:spMk id="4" creationId="{F7F72EA7-7448-EA7A-DE1C-33CD1331CDA4}"/>
          </ac:spMkLst>
        </pc:spChg>
        <pc:spChg chg="add del mod">
          <ac:chgData name="Gemma Walsh" userId="5c6a987d-1a1b-4458-a229-90095311fe0f" providerId="ADAL" clId="{6C548FA0-9089-4507-969E-B0D3A00510F8}" dt="2023-10-24T02:03:57.879" v="8814" actId="931"/>
          <ac:spMkLst>
            <pc:docMk/>
            <pc:sldMk cId="1610017040" sldId="298"/>
            <ac:spMk id="5" creationId="{DCF11A50-8CD9-2C2B-B4CF-290AD50590A9}"/>
          </ac:spMkLst>
        </pc:spChg>
        <pc:spChg chg="add del mod">
          <ac:chgData name="Gemma Walsh" userId="5c6a987d-1a1b-4458-a229-90095311fe0f" providerId="ADAL" clId="{6C548FA0-9089-4507-969E-B0D3A00510F8}" dt="2023-10-24T02:08:48.141" v="8818" actId="931"/>
          <ac:spMkLst>
            <pc:docMk/>
            <pc:sldMk cId="1610017040" sldId="298"/>
            <ac:spMk id="10" creationId="{FCB4CD72-B90A-467A-5EEB-B75A3AC508EC}"/>
          </ac:spMkLst>
        </pc:spChg>
        <pc:picChg chg="add del mod">
          <ac:chgData name="Gemma Walsh" userId="5c6a987d-1a1b-4458-a229-90095311fe0f" providerId="ADAL" clId="{6C548FA0-9089-4507-969E-B0D3A00510F8}" dt="2023-10-24T02:06:52.703" v="8817" actId="478"/>
          <ac:picMkLst>
            <pc:docMk/>
            <pc:sldMk cId="1610017040" sldId="298"/>
            <ac:picMk id="8" creationId="{A8456C9F-F1A8-9534-A948-933803D4ED91}"/>
          </ac:picMkLst>
        </pc:picChg>
        <pc:picChg chg="add mod">
          <ac:chgData name="Gemma Walsh" userId="5c6a987d-1a1b-4458-a229-90095311fe0f" providerId="ADAL" clId="{6C548FA0-9089-4507-969E-B0D3A00510F8}" dt="2023-10-24T02:08:48.141" v="8818" actId="931"/>
          <ac:picMkLst>
            <pc:docMk/>
            <pc:sldMk cId="1610017040" sldId="298"/>
            <ac:picMk id="12" creationId="{758EC636-3472-7FAC-6C5B-DD94041C5924}"/>
          </ac:picMkLst>
        </pc:picChg>
        <pc:picChg chg="del">
          <ac:chgData name="Gemma Walsh" userId="5c6a987d-1a1b-4458-a229-90095311fe0f" providerId="ADAL" clId="{6C548FA0-9089-4507-969E-B0D3A00510F8}" dt="2023-10-24T02:03:08.575" v="8813" actId="478"/>
          <ac:picMkLst>
            <pc:docMk/>
            <pc:sldMk cId="1610017040" sldId="298"/>
            <ac:picMk id="13" creationId="{7E18F786-FCD0-E0FF-7124-EAF110AC020F}"/>
          </ac:picMkLst>
        </pc:picChg>
        <pc:extLst>
          <p:ext xmlns:p="http://schemas.openxmlformats.org/presentationml/2006/main" uri="{D6D511B9-2390-475A-947B-AFAB55BFBCF1}">
            <pc226:cmChg xmlns:pc226="http://schemas.microsoft.com/office/powerpoint/2022/06/main/command" chg="add">
              <pc226:chgData name="Gemma Walsh" userId="5c6a987d-1a1b-4458-a229-90095311fe0f" providerId="ADAL" clId="{6C548FA0-9089-4507-969E-B0D3A00510F8}" dt="2023-10-24T02:09:05.280" v="8819"/>
              <pc2:cmMkLst xmlns:pc2="http://schemas.microsoft.com/office/powerpoint/2019/9/main/command">
                <pc:docMk/>
                <pc:sldMk cId="1610017040" sldId="298"/>
                <pc2:cmMk id="{C3D9E33F-A0C3-40FE-971C-A0C86542A96B}"/>
              </pc2:cmMkLst>
            </pc226:cmChg>
          </p:ext>
        </pc:extLst>
      </pc:sldChg>
      <pc:sldChg chg="modSp add del mod modNotesTx">
        <pc:chgData name="Gemma Walsh" userId="5c6a987d-1a1b-4458-a229-90095311fe0f" providerId="ADAL" clId="{6C548FA0-9089-4507-969E-B0D3A00510F8}" dt="2023-10-24T02:02:07.249" v="8810" actId="2696"/>
        <pc:sldMkLst>
          <pc:docMk/>
          <pc:sldMk cId="2035496704" sldId="299"/>
        </pc:sldMkLst>
        <pc:spChg chg="mod">
          <ac:chgData name="Gemma Walsh" userId="5c6a987d-1a1b-4458-a229-90095311fe0f" providerId="ADAL" clId="{6C548FA0-9089-4507-969E-B0D3A00510F8}" dt="2023-10-23T01:15:23.536" v="967" actId="6549"/>
          <ac:spMkLst>
            <pc:docMk/>
            <pc:sldMk cId="2035496704" sldId="299"/>
            <ac:spMk id="3" creationId="{665BC0F7-9BAB-2ADE-CF39-13047262085B}"/>
          </ac:spMkLst>
        </pc:spChg>
        <pc:spChg chg="mod">
          <ac:chgData name="Gemma Walsh" userId="5c6a987d-1a1b-4458-a229-90095311fe0f" providerId="ADAL" clId="{6C548FA0-9089-4507-969E-B0D3A00510F8}" dt="2023-10-23T01:15:18.400" v="954" actId="6549"/>
          <ac:spMkLst>
            <pc:docMk/>
            <pc:sldMk cId="2035496704" sldId="299"/>
            <ac:spMk id="4" creationId="{F7F72EA7-7448-EA7A-DE1C-33CD1331CDA4}"/>
          </ac:spMkLst>
        </pc:spChg>
      </pc:sldChg>
      <pc:sldChg chg="addSp delSp modSp add mod modNotesTx">
        <pc:chgData name="Gemma Walsh" userId="5c6a987d-1a1b-4458-a229-90095311fe0f" providerId="ADAL" clId="{6C548FA0-9089-4507-969E-B0D3A00510F8}" dt="2023-10-23T02:05:53.041" v="4534" actId="20577"/>
        <pc:sldMkLst>
          <pc:docMk/>
          <pc:sldMk cId="486443540" sldId="300"/>
        </pc:sldMkLst>
        <pc:spChg chg="mod">
          <ac:chgData name="Gemma Walsh" userId="5c6a987d-1a1b-4458-a229-90095311fe0f" providerId="ADAL" clId="{6C548FA0-9089-4507-969E-B0D3A00510F8}" dt="2023-10-23T01:22:02.836" v="1428" actId="20577"/>
          <ac:spMkLst>
            <pc:docMk/>
            <pc:sldMk cId="486443540" sldId="300"/>
            <ac:spMk id="3" creationId="{665BC0F7-9BAB-2ADE-CF39-13047262085B}"/>
          </ac:spMkLst>
        </pc:spChg>
        <pc:spChg chg="mod">
          <ac:chgData name="Gemma Walsh" userId="5c6a987d-1a1b-4458-a229-90095311fe0f" providerId="ADAL" clId="{6C548FA0-9089-4507-969E-B0D3A00510F8}" dt="2023-10-23T01:22:43.804" v="1458" actId="20577"/>
          <ac:spMkLst>
            <pc:docMk/>
            <pc:sldMk cId="486443540" sldId="300"/>
            <ac:spMk id="4" creationId="{F7F72EA7-7448-EA7A-DE1C-33CD1331CDA4}"/>
          </ac:spMkLst>
        </pc:spChg>
        <pc:spChg chg="add mod">
          <ac:chgData name="Gemma Walsh" userId="5c6a987d-1a1b-4458-a229-90095311fe0f" providerId="ADAL" clId="{6C548FA0-9089-4507-969E-B0D3A00510F8}" dt="2023-10-23T01:23:13.690" v="1459" actId="478"/>
          <ac:spMkLst>
            <pc:docMk/>
            <pc:sldMk cId="486443540" sldId="300"/>
            <ac:spMk id="5" creationId="{A3C0D19D-C016-9CF0-5D0F-E564941DBB33}"/>
          </ac:spMkLst>
        </pc:spChg>
        <pc:spChg chg="add del">
          <ac:chgData name="Gemma Walsh" userId="5c6a987d-1a1b-4458-a229-90095311fe0f" providerId="ADAL" clId="{6C548FA0-9089-4507-969E-B0D3A00510F8}" dt="2023-10-23T01:23:24.223" v="1461" actId="11529"/>
          <ac:spMkLst>
            <pc:docMk/>
            <pc:sldMk cId="486443540" sldId="300"/>
            <ac:spMk id="6" creationId="{3653D668-23A1-D711-F2AD-76212D56364E}"/>
          </ac:spMkLst>
        </pc:spChg>
        <pc:spChg chg="add mod">
          <ac:chgData name="Gemma Walsh" userId="5c6a987d-1a1b-4458-a229-90095311fe0f" providerId="ADAL" clId="{6C548FA0-9089-4507-969E-B0D3A00510F8}" dt="2023-10-23T01:26:03.920" v="1497" actId="1076"/>
          <ac:spMkLst>
            <pc:docMk/>
            <pc:sldMk cId="486443540" sldId="300"/>
            <ac:spMk id="8" creationId="{6403E1C1-496B-A7A8-D771-5F56599B33D6}"/>
          </ac:spMkLst>
        </pc:spChg>
        <pc:picChg chg="del">
          <ac:chgData name="Gemma Walsh" userId="5c6a987d-1a1b-4458-a229-90095311fe0f" providerId="ADAL" clId="{6C548FA0-9089-4507-969E-B0D3A00510F8}" dt="2023-10-23T01:23:13.690" v="1459" actId="478"/>
          <ac:picMkLst>
            <pc:docMk/>
            <pc:sldMk cId="486443540" sldId="300"/>
            <ac:picMk id="13" creationId="{7E18F786-FCD0-E0FF-7124-EAF110AC020F}"/>
          </ac:picMkLst>
        </pc:picChg>
      </pc:sldChg>
      <pc:sldChg chg="addSp delSp modSp add mod ord addCm modNotesTx">
        <pc:chgData name="Gemma Walsh" userId="5c6a987d-1a1b-4458-a229-90095311fe0f" providerId="ADAL" clId="{6C548FA0-9089-4507-969E-B0D3A00510F8}" dt="2023-10-24T02:16:08.385" v="8971"/>
        <pc:sldMkLst>
          <pc:docMk/>
          <pc:sldMk cId="3949122566" sldId="301"/>
        </pc:sldMkLst>
        <pc:spChg chg="del mod">
          <ac:chgData name="Gemma Walsh" userId="5c6a987d-1a1b-4458-a229-90095311fe0f" providerId="ADAL" clId="{6C548FA0-9089-4507-969E-B0D3A00510F8}" dt="2023-10-23T01:50:53.996" v="3971" actId="478"/>
          <ac:spMkLst>
            <pc:docMk/>
            <pc:sldMk cId="3949122566" sldId="301"/>
            <ac:spMk id="3" creationId="{665BC0F7-9BAB-2ADE-CF39-13047262085B}"/>
          </ac:spMkLst>
        </pc:spChg>
        <pc:spChg chg="del">
          <ac:chgData name="Gemma Walsh" userId="5c6a987d-1a1b-4458-a229-90095311fe0f" providerId="ADAL" clId="{6C548FA0-9089-4507-969E-B0D3A00510F8}" dt="2023-10-23T01:50:58.346" v="3972" actId="478"/>
          <ac:spMkLst>
            <pc:docMk/>
            <pc:sldMk cId="3949122566" sldId="301"/>
            <ac:spMk id="4" creationId="{F7F72EA7-7448-EA7A-DE1C-33CD1331CDA4}"/>
          </ac:spMkLst>
        </pc:spChg>
        <pc:spChg chg="add del mod">
          <ac:chgData name="Gemma Walsh" userId="5c6a987d-1a1b-4458-a229-90095311fe0f" providerId="ADAL" clId="{6C548FA0-9089-4507-969E-B0D3A00510F8}" dt="2023-10-23T01:51:40.544" v="3977" actId="478"/>
          <ac:spMkLst>
            <pc:docMk/>
            <pc:sldMk cId="3949122566" sldId="301"/>
            <ac:spMk id="5" creationId="{54976508-435F-1CE0-93B1-78C34742E221}"/>
          </ac:spMkLst>
        </pc:spChg>
        <pc:spChg chg="add del">
          <ac:chgData name="Gemma Walsh" userId="5c6a987d-1a1b-4458-a229-90095311fe0f" providerId="ADAL" clId="{6C548FA0-9089-4507-969E-B0D3A00510F8}" dt="2023-10-23T01:40:11.756" v="2675" actId="22"/>
          <ac:spMkLst>
            <pc:docMk/>
            <pc:sldMk cId="3949122566" sldId="301"/>
            <ac:spMk id="15" creationId="{170D7A1B-A434-40C3-30D4-9C161B8B109B}"/>
          </ac:spMkLst>
        </pc:spChg>
        <pc:spChg chg="add del mod">
          <ac:chgData name="Gemma Walsh" userId="5c6a987d-1a1b-4458-a229-90095311fe0f" providerId="ADAL" clId="{6C548FA0-9089-4507-969E-B0D3A00510F8}" dt="2023-10-23T01:51:43.155" v="3978" actId="478"/>
          <ac:spMkLst>
            <pc:docMk/>
            <pc:sldMk cId="3949122566" sldId="301"/>
            <ac:spMk id="17" creationId="{695C854A-38B9-5218-6B55-EFB7102DCC33}"/>
          </ac:spMkLst>
        </pc:spChg>
        <pc:spChg chg="add del mod">
          <ac:chgData name="Gemma Walsh" userId="5c6a987d-1a1b-4458-a229-90095311fe0f" providerId="ADAL" clId="{6C548FA0-9089-4507-969E-B0D3A00510F8}" dt="2023-10-23T01:51:46.046" v="3979" actId="478"/>
          <ac:spMkLst>
            <pc:docMk/>
            <pc:sldMk cId="3949122566" sldId="301"/>
            <ac:spMk id="19" creationId="{467BB3A6-D4F0-383D-4BC5-1E3D19304EEA}"/>
          </ac:spMkLst>
        </pc:spChg>
        <pc:graphicFrameChg chg="add del mod modGraphic">
          <ac:chgData name="Gemma Walsh" userId="5c6a987d-1a1b-4458-a229-90095311fe0f" providerId="ADAL" clId="{6C548FA0-9089-4507-969E-B0D3A00510F8}" dt="2023-10-23T01:36:43.427" v="2614" actId="1032"/>
          <ac:graphicFrameMkLst>
            <pc:docMk/>
            <pc:sldMk cId="3949122566" sldId="301"/>
            <ac:graphicFrameMk id="10" creationId="{03E07F25-FD30-C5EC-C660-0ACD1A993490}"/>
          </ac:graphicFrameMkLst>
        </pc:graphicFrameChg>
        <pc:graphicFrameChg chg="add del mod modGraphic">
          <ac:chgData name="Gemma Walsh" userId="5c6a987d-1a1b-4458-a229-90095311fe0f" providerId="ADAL" clId="{6C548FA0-9089-4507-969E-B0D3A00510F8}" dt="2023-10-23T01:38:03.315" v="2624" actId="478"/>
          <ac:graphicFrameMkLst>
            <pc:docMk/>
            <pc:sldMk cId="3949122566" sldId="301"/>
            <ac:graphicFrameMk id="11" creationId="{B2250F41-26D6-C6C9-18CD-8867F503DA7A}"/>
          </ac:graphicFrameMkLst>
        </pc:graphicFrameChg>
        <pc:graphicFrameChg chg="add mod modGraphic">
          <ac:chgData name="Gemma Walsh" userId="5c6a987d-1a1b-4458-a229-90095311fe0f" providerId="ADAL" clId="{6C548FA0-9089-4507-969E-B0D3A00510F8}" dt="2023-10-23T05:03:47.793" v="7123" actId="20577"/>
          <ac:graphicFrameMkLst>
            <pc:docMk/>
            <pc:sldMk cId="3949122566" sldId="301"/>
            <ac:graphicFrameMk id="12" creationId="{65A7D7B1-AEB2-E472-AE1A-E8DB8A13A0B2}"/>
          </ac:graphicFrameMkLst>
        </pc:graphicFrameChg>
        <pc:picChg chg="del">
          <ac:chgData name="Gemma Walsh" userId="5c6a987d-1a1b-4458-a229-90095311fe0f" providerId="ADAL" clId="{6C548FA0-9089-4507-969E-B0D3A00510F8}" dt="2023-10-23T01:35:38.217" v="2610" actId="478"/>
          <ac:picMkLst>
            <pc:docMk/>
            <pc:sldMk cId="3949122566" sldId="301"/>
            <ac:picMk id="13" creationId="{7E18F786-FCD0-E0FF-7124-EAF110AC020F}"/>
          </ac:picMkLst>
        </pc:picChg>
        <pc:extLst>
          <p:ext xmlns:p="http://schemas.openxmlformats.org/presentationml/2006/main" uri="{D6D511B9-2390-475A-947B-AFAB55BFBCF1}">
            <pc226:cmChg xmlns:pc226="http://schemas.microsoft.com/office/powerpoint/2022/06/main/command" chg="add">
              <pc226:chgData name="Gemma Walsh" userId="5c6a987d-1a1b-4458-a229-90095311fe0f" providerId="ADAL" clId="{6C548FA0-9089-4507-969E-B0D3A00510F8}" dt="2023-10-24T02:16:08.385" v="8971"/>
              <pc2:cmMkLst xmlns:pc2="http://schemas.microsoft.com/office/powerpoint/2019/9/main/command">
                <pc:docMk/>
                <pc:sldMk cId="3949122566" sldId="301"/>
                <pc2:cmMk id="{C7C55238-DA04-4D5F-B541-8B3813932885}"/>
              </pc2:cmMkLst>
            </pc226:cmChg>
          </p:ext>
        </pc:extLst>
      </pc:sldChg>
      <pc:sldChg chg="addSp delSp modSp add del mod modClrScheme chgLayout">
        <pc:chgData name="Gemma Walsh" userId="5c6a987d-1a1b-4458-a229-90095311fe0f" providerId="ADAL" clId="{6C548FA0-9089-4507-969E-B0D3A00510F8}" dt="2023-10-23T03:21:35.892" v="5457" actId="2696"/>
        <pc:sldMkLst>
          <pc:docMk/>
          <pc:sldMk cId="3507731902" sldId="302"/>
        </pc:sldMkLst>
        <pc:spChg chg="mod ord">
          <ac:chgData name="Gemma Walsh" userId="5c6a987d-1a1b-4458-a229-90095311fe0f" providerId="ADAL" clId="{6C548FA0-9089-4507-969E-B0D3A00510F8}" dt="2023-10-23T03:18:47.126" v="5433" actId="255"/>
          <ac:spMkLst>
            <pc:docMk/>
            <pc:sldMk cId="3507731902" sldId="302"/>
            <ac:spMk id="2" creationId="{D1EDB732-6FD3-D0DA-92AF-1D7A68E3A3EE}"/>
          </ac:spMkLst>
        </pc:spChg>
        <pc:spChg chg="add del mod ord">
          <ac:chgData name="Gemma Walsh" userId="5c6a987d-1a1b-4458-a229-90095311fe0f" providerId="ADAL" clId="{6C548FA0-9089-4507-969E-B0D3A00510F8}" dt="2023-10-23T03:08:29.288" v="5067" actId="700"/>
          <ac:spMkLst>
            <pc:docMk/>
            <pc:sldMk cId="3507731902" sldId="302"/>
            <ac:spMk id="4" creationId="{03FADAED-66E8-5721-E32E-12C459422971}"/>
          </ac:spMkLst>
        </pc:spChg>
        <pc:spChg chg="add del mod">
          <ac:chgData name="Gemma Walsh" userId="5c6a987d-1a1b-4458-a229-90095311fe0f" providerId="ADAL" clId="{6C548FA0-9089-4507-969E-B0D3A00510F8}" dt="2023-10-23T03:08:00.830" v="5065" actId="478"/>
          <ac:spMkLst>
            <pc:docMk/>
            <pc:sldMk cId="3507731902" sldId="302"/>
            <ac:spMk id="7" creationId="{153DED08-6101-C869-E083-34105406124D}"/>
          </ac:spMkLst>
        </pc:spChg>
        <pc:spChg chg="add del mod ord">
          <ac:chgData name="Gemma Walsh" userId="5c6a987d-1a1b-4458-a229-90095311fe0f" providerId="ADAL" clId="{6C548FA0-9089-4507-969E-B0D3A00510F8}" dt="2023-10-23T03:18:26.420" v="5432" actId="478"/>
          <ac:spMkLst>
            <pc:docMk/>
            <pc:sldMk cId="3507731902" sldId="302"/>
            <ac:spMk id="8" creationId="{F35EEC7E-95CB-2481-9E94-A49FC99C4139}"/>
          </ac:spMkLst>
        </pc:spChg>
        <pc:spChg chg="del">
          <ac:chgData name="Gemma Walsh" userId="5c6a987d-1a1b-4458-a229-90095311fe0f" providerId="ADAL" clId="{6C548FA0-9089-4507-969E-B0D3A00510F8}" dt="2023-10-23T03:07:55.137" v="5063" actId="478"/>
          <ac:spMkLst>
            <pc:docMk/>
            <pc:sldMk cId="3507731902" sldId="302"/>
            <ac:spMk id="13" creationId="{986D0EB4-87A1-9926-18A9-F1A65DC20A57}"/>
          </ac:spMkLst>
        </pc:spChg>
        <pc:spChg chg="del">
          <ac:chgData name="Gemma Walsh" userId="5c6a987d-1a1b-4458-a229-90095311fe0f" providerId="ADAL" clId="{6C548FA0-9089-4507-969E-B0D3A00510F8}" dt="2023-10-23T03:07:57.743" v="5064" actId="478"/>
          <ac:spMkLst>
            <pc:docMk/>
            <pc:sldMk cId="3507731902" sldId="302"/>
            <ac:spMk id="15" creationId="{E309F894-D6ED-3B69-812A-EDD9C07D6D35}"/>
          </ac:spMkLst>
        </pc:spChg>
        <pc:spChg chg="mod ord">
          <ac:chgData name="Gemma Walsh" userId="5c6a987d-1a1b-4458-a229-90095311fe0f" providerId="ADAL" clId="{6C548FA0-9089-4507-969E-B0D3A00510F8}" dt="2023-10-23T03:20:39.494" v="5446" actId="14100"/>
          <ac:spMkLst>
            <pc:docMk/>
            <pc:sldMk cId="3507731902" sldId="302"/>
            <ac:spMk id="20" creationId="{77B26A88-F289-88EA-E384-570C7CF8B589}"/>
          </ac:spMkLst>
        </pc:spChg>
        <pc:spChg chg="del mod ord">
          <ac:chgData name="Gemma Walsh" userId="5c6a987d-1a1b-4458-a229-90095311fe0f" providerId="ADAL" clId="{6C548FA0-9089-4507-969E-B0D3A00510F8}" dt="2023-10-23T03:08:29.288" v="5067" actId="700"/>
          <ac:spMkLst>
            <pc:docMk/>
            <pc:sldMk cId="3507731902" sldId="302"/>
            <ac:spMk id="21" creationId="{4A6AD7D6-3293-B4C1-4263-E02BE31B4FF8}"/>
          </ac:spMkLst>
        </pc:spChg>
        <pc:spChg chg="mod ord">
          <ac:chgData name="Gemma Walsh" userId="5c6a987d-1a1b-4458-a229-90095311fe0f" providerId="ADAL" clId="{6C548FA0-9089-4507-969E-B0D3A00510F8}" dt="2023-10-23T03:08:29.288" v="5067" actId="700"/>
          <ac:spMkLst>
            <pc:docMk/>
            <pc:sldMk cId="3507731902" sldId="302"/>
            <ac:spMk id="27" creationId="{8A78422D-0122-1218-F0A5-9EF64D22D921}"/>
          </ac:spMkLst>
        </pc:spChg>
        <pc:spChg chg="mod ord">
          <ac:chgData name="Gemma Walsh" userId="5c6a987d-1a1b-4458-a229-90095311fe0f" providerId="ADAL" clId="{6C548FA0-9089-4507-969E-B0D3A00510F8}" dt="2023-10-23T03:08:29.288" v="5067" actId="700"/>
          <ac:spMkLst>
            <pc:docMk/>
            <pc:sldMk cId="3507731902" sldId="302"/>
            <ac:spMk id="28" creationId="{36FE9B74-96B4-4C88-49C9-E2D42BDCD20D}"/>
          </ac:spMkLst>
        </pc:spChg>
        <pc:spChg chg="mod ord">
          <ac:chgData name="Gemma Walsh" userId="5c6a987d-1a1b-4458-a229-90095311fe0f" providerId="ADAL" clId="{6C548FA0-9089-4507-969E-B0D3A00510F8}" dt="2023-10-23T03:08:29.288" v="5067" actId="700"/>
          <ac:spMkLst>
            <pc:docMk/>
            <pc:sldMk cId="3507731902" sldId="302"/>
            <ac:spMk id="29" creationId="{3322B0EB-0749-E394-7D78-05C325473050}"/>
          </ac:spMkLst>
        </pc:spChg>
        <pc:graphicFrameChg chg="del mod">
          <ac:chgData name="Gemma Walsh" userId="5c6a987d-1a1b-4458-a229-90095311fe0f" providerId="ADAL" clId="{6C548FA0-9089-4507-969E-B0D3A00510F8}" dt="2023-10-23T03:20:59.594" v="5451" actId="21"/>
          <ac:graphicFrameMkLst>
            <pc:docMk/>
            <pc:sldMk cId="3507731902" sldId="302"/>
            <ac:graphicFrameMk id="6" creationId="{CAB1EE3D-9440-E515-5D9E-E07EAF7058D3}"/>
          </ac:graphicFrameMkLst>
        </pc:graphicFrameChg>
      </pc:sldChg>
      <pc:sldChg chg="addSp delSp modSp add mod ord">
        <pc:chgData name="Gemma Walsh" userId="5c6a987d-1a1b-4458-a229-90095311fe0f" providerId="ADAL" clId="{6C548FA0-9089-4507-969E-B0D3A00510F8}" dt="2023-10-23T03:23:20.500" v="5494" actId="207"/>
        <pc:sldMkLst>
          <pc:docMk/>
          <pc:sldMk cId="2151875565" sldId="303"/>
        </pc:sldMkLst>
        <pc:spChg chg="add del mod">
          <ac:chgData name="Gemma Walsh" userId="5c6a987d-1a1b-4458-a229-90095311fe0f" providerId="ADAL" clId="{6C548FA0-9089-4507-969E-B0D3A00510F8}" dt="2023-10-23T02:42:38.911" v="4661"/>
          <ac:spMkLst>
            <pc:docMk/>
            <pc:sldMk cId="2151875565" sldId="303"/>
            <ac:spMk id="3" creationId="{43F7A607-E4D2-11BE-E1A8-2FF6FC97230D}"/>
          </ac:spMkLst>
        </pc:spChg>
        <pc:spChg chg="add del mod">
          <ac:chgData name="Gemma Walsh" userId="5c6a987d-1a1b-4458-a229-90095311fe0f" providerId="ADAL" clId="{6C548FA0-9089-4507-969E-B0D3A00510F8}" dt="2023-10-23T02:42:44.449" v="4662"/>
          <ac:spMkLst>
            <pc:docMk/>
            <pc:sldMk cId="2151875565" sldId="303"/>
            <ac:spMk id="4" creationId="{5EB98861-9E73-E01C-EEEB-52D85EE52A87}"/>
          </ac:spMkLst>
        </pc:spChg>
        <pc:spChg chg="add del mod">
          <ac:chgData name="Gemma Walsh" userId="5c6a987d-1a1b-4458-a229-90095311fe0f" providerId="ADAL" clId="{6C548FA0-9089-4507-969E-B0D3A00510F8}" dt="2023-10-23T02:43:20.669" v="4663"/>
          <ac:spMkLst>
            <pc:docMk/>
            <pc:sldMk cId="2151875565" sldId="303"/>
            <ac:spMk id="5" creationId="{CC18AA4F-83D1-0D11-3C09-0528C6964CA9}"/>
          </ac:spMkLst>
        </pc:spChg>
        <pc:spChg chg="add del mod">
          <ac:chgData name="Gemma Walsh" userId="5c6a987d-1a1b-4458-a229-90095311fe0f" providerId="ADAL" clId="{6C548FA0-9089-4507-969E-B0D3A00510F8}" dt="2023-10-23T02:43:33.180" v="4664" actId="931"/>
          <ac:spMkLst>
            <pc:docMk/>
            <pc:sldMk cId="2151875565" sldId="303"/>
            <ac:spMk id="6" creationId="{0DF06855-5527-A654-A032-8774BBA158BA}"/>
          </ac:spMkLst>
        </pc:spChg>
        <pc:spChg chg="add del mod">
          <ac:chgData name="Gemma Walsh" userId="5c6a987d-1a1b-4458-a229-90095311fe0f" providerId="ADAL" clId="{6C548FA0-9089-4507-969E-B0D3A00510F8}" dt="2023-10-23T02:43:50.756" v="4668" actId="478"/>
          <ac:spMkLst>
            <pc:docMk/>
            <pc:sldMk cId="2151875565" sldId="303"/>
            <ac:spMk id="9" creationId="{57E86CB1-8872-65A5-F05F-BEF241093124}"/>
          </ac:spMkLst>
        </pc:spChg>
        <pc:spChg chg="add mod">
          <ac:chgData name="Gemma Walsh" userId="5c6a987d-1a1b-4458-a229-90095311fe0f" providerId="ADAL" clId="{6C548FA0-9089-4507-969E-B0D3A00510F8}" dt="2023-10-23T03:23:20.500" v="5494" actId="207"/>
          <ac:spMkLst>
            <pc:docMk/>
            <pc:sldMk cId="2151875565" sldId="303"/>
            <ac:spMk id="18" creationId="{DFA3989A-6EA6-270D-FFCB-C61DE4ED863E}"/>
          </ac:spMkLst>
        </pc:spChg>
        <pc:spChg chg="del mod">
          <ac:chgData name="Gemma Walsh" userId="5c6a987d-1a1b-4458-a229-90095311fe0f" providerId="ADAL" clId="{6C548FA0-9089-4507-969E-B0D3A00510F8}" dt="2023-10-23T02:43:53.061" v="4669" actId="478"/>
          <ac:spMkLst>
            <pc:docMk/>
            <pc:sldMk cId="2151875565" sldId="303"/>
            <ac:spMk id="24" creationId="{A4C5B759-93CB-5B5A-B1D2-2E3C42747C75}"/>
          </ac:spMkLst>
        </pc:spChg>
        <pc:spChg chg="mod">
          <ac:chgData name="Gemma Walsh" userId="5c6a987d-1a1b-4458-a229-90095311fe0f" providerId="ADAL" clId="{6C548FA0-9089-4507-969E-B0D3A00510F8}" dt="2023-10-23T02:42:31.008" v="4658" actId="6549"/>
          <ac:spMkLst>
            <pc:docMk/>
            <pc:sldMk cId="2151875565" sldId="303"/>
            <ac:spMk id="25" creationId="{518B68B6-5284-F036-E87F-9BC3A435A7B3}"/>
          </ac:spMkLst>
        </pc:spChg>
        <pc:picChg chg="add del mod">
          <ac:chgData name="Gemma Walsh" userId="5c6a987d-1a1b-4458-a229-90095311fe0f" providerId="ADAL" clId="{6C548FA0-9089-4507-969E-B0D3A00510F8}" dt="2023-10-23T02:43:44.097" v="4667" actId="478"/>
          <ac:picMkLst>
            <pc:docMk/>
            <pc:sldMk cId="2151875565" sldId="303"/>
            <ac:picMk id="8" creationId="{45BE8F4A-33C5-AA23-FC04-8B22ECD3A3B6}"/>
          </ac:picMkLst>
        </pc:picChg>
        <pc:picChg chg="add del mod">
          <ac:chgData name="Gemma Walsh" userId="5c6a987d-1a1b-4458-a229-90095311fe0f" providerId="ADAL" clId="{6C548FA0-9089-4507-969E-B0D3A00510F8}" dt="2023-10-23T02:51:30.030" v="4677" actId="478"/>
          <ac:picMkLst>
            <pc:docMk/>
            <pc:sldMk cId="2151875565" sldId="303"/>
            <ac:picMk id="11" creationId="{25025E82-C41E-6536-EF4E-50F846D030CB}"/>
          </ac:picMkLst>
        </pc:picChg>
        <pc:picChg chg="add del mod">
          <ac:chgData name="Gemma Walsh" userId="5c6a987d-1a1b-4458-a229-90095311fe0f" providerId="ADAL" clId="{6C548FA0-9089-4507-969E-B0D3A00510F8}" dt="2023-10-23T03:04:31.012" v="4683" actId="21"/>
          <ac:picMkLst>
            <pc:docMk/>
            <pc:sldMk cId="2151875565" sldId="303"/>
            <ac:picMk id="13" creationId="{1F8C6DB5-2640-CD52-22A9-5AA78047B005}"/>
          </ac:picMkLst>
        </pc:picChg>
        <pc:picChg chg="add del mod">
          <ac:chgData name="Gemma Walsh" userId="5c6a987d-1a1b-4458-a229-90095311fe0f" providerId="ADAL" clId="{6C548FA0-9089-4507-969E-B0D3A00510F8}" dt="2023-10-23T03:04:33.368" v="4685" actId="21"/>
          <ac:picMkLst>
            <pc:docMk/>
            <pc:sldMk cId="2151875565" sldId="303"/>
            <ac:picMk id="14" creationId="{6A15EF7B-C629-025D-B073-209A08E049D2}"/>
          </ac:picMkLst>
        </pc:picChg>
        <pc:picChg chg="add del mod">
          <ac:chgData name="Gemma Walsh" userId="5c6a987d-1a1b-4458-a229-90095311fe0f" providerId="ADAL" clId="{6C548FA0-9089-4507-969E-B0D3A00510F8}" dt="2023-10-23T03:14:49.240" v="5240" actId="478"/>
          <ac:picMkLst>
            <pc:docMk/>
            <pc:sldMk cId="2151875565" sldId="303"/>
            <ac:picMk id="15" creationId="{E2B8CEC6-6489-2F79-7FC6-48FD9587004E}"/>
          </ac:picMkLst>
        </pc:picChg>
        <pc:picChg chg="add mod">
          <ac:chgData name="Gemma Walsh" userId="5c6a987d-1a1b-4458-a229-90095311fe0f" providerId="ADAL" clId="{6C548FA0-9089-4507-969E-B0D3A00510F8}" dt="2023-10-23T03:15:32.033" v="5376" actId="962"/>
          <ac:picMkLst>
            <pc:docMk/>
            <pc:sldMk cId="2151875565" sldId="303"/>
            <ac:picMk id="17" creationId="{5B842512-4801-2CAC-6238-9C27E5013896}"/>
          </ac:picMkLst>
        </pc:picChg>
        <pc:picChg chg="del">
          <ac:chgData name="Gemma Walsh" userId="5c6a987d-1a1b-4458-a229-90095311fe0f" providerId="ADAL" clId="{6C548FA0-9089-4507-969E-B0D3A00510F8}" dt="2023-10-23T02:42:35.477" v="4660" actId="478"/>
          <ac:picMkLst>
            <pc:docMk/>
            <pc:sldMk cId="2151875565" sldId="303"/>
            <ac:picMk id="33" creationId="{1D963291-0332-DAB6-6090-6778FC7899BD}"/>
          </ac:picMkLst>
        </pc:picChg>
      </pc:sldChg>
      <pc:sldChg chg="addSp delSp modSp add mod ord modClrScheme chgLayout">
        <pc:chgData name="Gemma Walsh" userId="5c6a987d-1a1b-4458-a229-90095311fe0f" providerId="ADAL" clId="{6C548FA0-9089-4507-969E-B0D3A00510F8}" dt="2023-10-23T03:27:36.678" v="5609" actId="20577"/>
        <pc:sldMkLst>
          <pc:docMk/>
          <pc:sldMk cId="3200553152" sldId="304"/>
        </pc:sldMkLst>
        <pc:spChg chg="mod ord">
          <ac:chgData name="Gemma Walsh" userId="5c6a987d-1a1b-4458-a229-90095311fe0f" providerId="ADAL" clId="{6C548FA0-9089-4507-969E-B0D3A00510F8}" dt="2023-10-23T03:20:33.175" v="5445" actId="14100"/>
          <ac:spMkLst>
            <pc:docMk/>
            <pc:sldMk cId="3200553152" sldId="304"/>
            <ac:spMk id="3" creationId="{665BC0F7-9BAB-2ADE-CF39-13047262085B}"/>
          </ac:spMkLst>
        </pc:spChg>
        <pc:spChg chg="del">
          <ac:chgData name="Gemma Walsh" userId="5c6a987d-1a1b-4458-a229-90095311fe0f" providerId="ADAL" clId="{6C548FA0-9089-4507-969E-B0D3A00510F8}" dt="2023-10-23T03:19:45.427" v="5439" actId="478"/>
          <ac:spMkLst>
            <pc:docMk/>
            <pc:sldMk cId="3200553152" sldId="304"/>
            <ac:spMk id="4" creationId="{F7F72EA7-7448-EA7A-DE1C-33CD1331CDA4}"/>
          </ac:spMkLst>
        </pc:spChg>
        <pc:spChg chg="add del mod">
          <ac:chgData name="Gemma Walsh" userId="5c6a987d-1a1b-4458-a229-90095311fe0f" providerId="ADAL" clId="{6C548FA0-9089-4507-969E-B0D3A00510F8}" dt="2023-10-23T03:19:43.030" v="5438" actId="478"/>
          <ac:spMkLst>
            <pc:docMk/>
            <pc:sldMk cId="3200553152" sldId="304"/>
            <ac:spMk id="5" creationId="{560C4C52-8F2C-225B-30DF-6409040B0B28}"/>
          </ac:spMkLst>
        </pc:spChg>
        <pc:spChg chg="mod ord modVis">
          <ac:chgData name="Gemma Walsh" userId="5c6a987d-1a1b-4458-a229-90095311fe0f" providerId="ADAL" clId="{6C548FA0-9089-4507-969E-B0D3A00510F8}" dt="2023-10-23T03:20:24.355" v="5442" actId="26606"/>
          <ac:spMkLst>
            <pc:docMk/>
            <pc:sldMk cId="3200553152" sldId="304"/>
            <ac:spMk id="7" creationId="{AA825C49-A1AB-D377-2071-D29B1E667AA9}"/>
          </ac:spMkLst>
        </pc:spChg>
        <pc:spChg chg="add del mod ord">
          <ac:chgData name="Gemma Walsh" userId="5c6a987d-1a1b-4458-a229-90095311fe0f" providerId="ADAL" clId="{6C548FA0-9089-4507-969E-B0D3A00510F8}" dt="2023-10-23T03:20:13.941" v="5441" actId="700"/>
          <ac:spMkLst>
            <pc:docMk/>
            <pc:sldMk cId="3200553152" sldId="304"/>
            <ac:spMk id="8" creationId="{B20B56A0-03A8-7EBB-8380-8D793EFC3267}"/>
          </ac:spMkLst>
        </pc:spChg>
        <pc:spChg chg="add del mod ord">
          <ac:chgData name="Gemma Walsh" userId="5c6a987d-1a1b-4458-a229-90095311fe0f" providerId="ADAL" clId="{6C548FA0-9089-4507-969E-B0D3A00510F8}" dt="2023-10-23T03:20:24.355" v="5442" actId="26606"/>
          <ac:spMkLst>
            <pc:docMk/>
            <pc:sldMk cId="3200553152" sldId="304"/>
            <ac:spMk id="9" creationId="{618BB528-DB47-1AB4-429C-83131215D5D4}"/>
          </ac:spMkLst>
        </pc:spChg>
        <pc:spChg chg="add del mod ord">
          <ac:chgData name="Gemma Walsh" userId="5c6a987d-1a1b-4458-a229-90095311fe0f" providerId="ADAL" clId="{6C548FA0-9089-4507-969E-B0D3A00510F8}" dt="2023-10-23T03:20:24.355" v="5442" actId="26606"/>
          <ac:spMkLst>
            <pc:docMk/>
            <pc:sldMk cId="3200553152" sldId="304"/>
            <ac:spMk id="10" creationId="{EB5F6018-C684-6C74-DFE0-2B1988800734}"/>
          </ac:spMkLst>
        </pc:spChg>
        <pc:spChg chg="add del mod ord">
          <ac:chgData name="Gemma Walsh" userId="5c6a987d-1a1b-4458-a229-90095311fe0f" providerId="ADAL" clId="{6C548FA0-9089-4507-969E-B0D3A00510F8}" dt="2023-10-23T03:20:24.355" v="5442" actId="26606"/>
          <ac:spMkLst>
            <pc:docMk/>
            <pc:sldMk cId="3200553152" sldId="304"/>
            <ac:spMk id="11" creationId="{695A47AF-3866-6C5F-9720-2718545732C3}"/>
          </ac:spMkLst>
        </pc:spChg>
        <pc:spChg chg="add mod">
          <ac:chgData name="Gemma Walsh" userId="5c6a987d-1a1b-4458-a229-90095311fe0f" providerId="ADAL" clId="{6C548FA0-9089-4507-969E-B0D3A00510F8}" dt="2023-10-23T03:27:36.678" v="5609" actId="20577"/>
          <ac:spMkLst>
            <pc:docMk/>
            <pc:sldMk cId="3200553152" sldId="304"/>
            <ac:spMk id="16" creationId="{2BF2E1B3-3B9E-5051-859B-BB4AD3F06133}"/>
          </ac:spMkLst>
        </pc:spChg>
        <pc:spChg chg="add del mod">
          <ac:chgData name="Gemma Walsh" userId="5c6a987d-1a1b-4458-a229-90095311fe0f" providerId="ADAL" clId="{6C548FA0-9089-4507-969E-B0D3A00510F8}" dt="2023-10-23T03:20:27.525" v="5443" actId="478"/>
          <ac:spMkLst>
            <pc:docMk/>
            <pc:sldMk cId="3200553152" sldId="304"/>
            <ac:spMk id="18" creationId="{67346713-C7D2-E3D9-A163-52E2256BFBDB}"/>
          </ac:spMkLst>
        </pc:spChg>
        <pc:graphicFrameChg chg="add mod">
          <ac:chgData name="Gemma Walsh" userId="5c6a987d-1a1b-4458-a229-90095311fe0f" providerId="ADAL" clId="{6C548FA0-9089-4507-969E-B0D3A00510F8}" dt="2023-10-23T03:21:29.820" v="5456" actId="1076"/>
          <ac:graphicFrameMkLst>
            <pc:docMk/>
            <pc:sldMk cId="3200553152" sldId="304"/>
            <ac:graphicFrameMk id="12" creationId="{532241D1-E663-064F-D4E4-39DE000E84DB}"/>
          </ac:graphicFrameMkLst>
        </pc:graphicFrameChg>
        <pc:picChg chg="del">
          <ac:chgData name="Gemma Walsh" userId="5c6a987d-1a1b-4458-a229-90095311fe0f" providerId="ADAL" clId="{6C548FA0-9089-4507-969E-B0D3A00510F8}" dt="2023-10-23T03:19:38.482" v="5437" actId="478"/>
          <ac:picMkLst>
            <pc:docMk/>
            <pc:sldMk cId="3200553152" sldId="304"/>
            <ac:picMk id="13" creationId="{7E18F786-FCD0-E0FF-7124-EAF110AC020F}"/>
          </ac:picMkLst>
        </pc:picChg>
      </pc:sldChg>
      <pc:sldChg chg="modSp add mod modNotesTx">
        <pc:chgData name="Gemma Walsh" userId="5c6a987d-1a1b-4458-a229-90095311fe0f" providerId="ADAL" clId="{6C548FA0-9089-4507-969E-B0D3A00510F8}" dt="2023-10-23T04:48:51.045" v="6881" actId="20577"/>
        <pc:sldMkLst>
          <pc:docMk/>
          <pc:sldMk cId="4122619834" sldId="305"/>
        </pc:sldMkLst>
        <pc:spChg chg="mod">
          <ac:chgData name="Gemma Walsh" userId="5c6a987d-1a1b-4458-a229-90095311fe0f" providerId="ADAL" clId="{6C548FA0-9089-4507-969E-B0D3A00510F8}" dt="2023-10-23T04:48:51.045" v="6881" actId="20577"/>
          <ac:spMkLst>
            <pc:docMk/>
            <pc:sldMk cId="4122619834" sldId="305"/>
            <ac:spMk id="3" creationId="{665BC0F7-9BAB-2ADE-CF39-13047262085B}"/>
          </ac:spMkLst>
        </pc:spChg>
        <pc:spChg chg="mod">
          <ac:chgData name="Gemma Walsh" userId="5c6a987d-1a1b-4458-a229-90095311fe0f" providerId="ADAL" clId="{6C548FA0-9089-4507-969E-B0D3A00510F8}" dt="2023-10-23T04:48:38.890" v="6862" actId="1076"/>
          <ac:spMkLst>
            <pc:docMk/>
            <pc:sldMk cId="4122619834" sldId="305"/>
            <ac:spMk id="16" creationId="{2BF2E1B3-3B9E-5051-859B-BB4AD3F06133}"/>
          </ac:spMkLst>
        </pc:spChg>
        <pc:graphicFrameChg chg="mod">
          <ac:chgData name="Gemma Walsh" userId="5c6a987d-1a1b-4458-a229-90095311fe0f" providerId="ADAL" clId="{6C548FA0-9089-4507-969E-B0D3A00510F8}" dt="2023-10-23T03:28:26.074" v="5623" actId="255"/>
          <ac:graphicFrameMkLst>
            <pc:docMk/>
            <pc:sldMk cId="4122619834" sldId="305"/>
            <ac:graphicFrameMk id="12" creationId="{532241D1-E663-064F-D4E4-39DE000E84DB}"/>
          </ac:graphicFrameMkLst>
        </pc:graphicFrameChg>
      </pc:sldChg>
      <pc:sldChg chg="addSp delSp modSp add mod ord">
        <pc:chgData name="Gemma Walsh" userId="5c6a987d-1a1b-4458-a229-90095311fe0f" providerId="ADAL" clId="{6C548FA0-9089-4507-969E-B0D3A00510F8}" dt="2023-10-23T04:49:08.793" v="6925" actId="20577"/>
        <pc:sldMkLst>
          <pc:docMk/>
          <pc:sldMk cId="827128700" sldId="306"/>
        </pc:sldMkLst>
        <pc:spChg chg="add mod">
          <ac:chgData name="Gemma Walsh" userId="5c6a987d-1a1b-4458-a229-90095311fe0f" providerId="ADAL" clId="{6C548FA0-9089-4507-969E-B0D3A00510F8}" dt="2023-10-23T04:33:58.188" v="6629" actId="255"/>
          <ac:spMkLst>
            <pc:docMk/>
            <pc:sldMk cId="827128700" sldId="306"/>
            <ac:spMk id="12" creationId="{2A2A7FB2-CDA7-CA01-F684-4B9BC7A771B7}"/>
          </ac:spMkLst>
        </pc:spChg>
        <pc:spChg chg="add mod">
          <ac:chgData name="Gemma Walsh" userId="5c6a987d-1a1b-4458-a229-90095311fe0f" providerId="ADAL" clId="{6C548FA0-9089-4507-969E-B0D3A00510F8}" dt="2023-10-23T04:40:29.545" v="6688" actId="113"/>
          <ac:spMkLst>
            <pc:docMk/>
            <pc:sldMk cId="827128700" sldId="306"/>
            <ac:spMk id="15" creationId="{10AF1551-67E5-43BF-10CB-F14FD01B7FAD}"/>
          </ac:spMkLst>
        </pc:spChg>
        <pc:spChg chg="add mod">
          <ac:chgData name="Gemma Walsh" userId="5c6a987d-1a1b-4458-a229-90095311fe0f" providerId="ADAL" clId="{6C548FA0-9089-4507-969E-B0D3A00510F8}" dt="2023-10-23T04:40:37.271" v="6689" actId="113"/>
          <ac:spMkLst>
            <pc:docMk/>
            <pc:sldMk cId="827128700" sldId="306"/>
            <ac:spMk id="16" creationId="{40DAAF4C-6949-70D8-1259-CAE73AD796B1}"/>
          </ac:spMkLst>
        </pc:spChg>
        <pc:spChg chg="mod">
          <ac:chgData name="Gemma Walsh" userId="5c6a987d-1a1b-4458-a229-90095311fe0f" providerId="ADAL" clId="{6C548FA0-9089-4507-969E-B0D3A00510F8}" dt="2023-10-23T04:49:08.793" v="6925" actId="20577"/>
          <ac:spMkLst>
            <pc:docMk/>
            <pc:sldMk cId="827128700" sldId="306"/>
            <ac:spMk id="18" creationId="{DFA3989A-6EA6-270D-FFCB-C61DE4ED863E}"/>
          </ac:spMkLst>
        </pc:spChg>
        <pc:picChg chg="add del mod">
          <ac:chgData name="Gemma Walsh" userId="5c6a987d-1a1b-4458-a229-90095311fe0f" providerId="ADAL" clId="{6C548FA0-9089-4507-969E-B0D3A00510F8}" dt="2023-10-23T03:41:30.510" v="5723" actId="478"/>
          <ac:picMkLst>
            <pc:docMk/>
            <pc:sldMk cId="827128700" sldId="306"/>
            <ac:picMk id="3" creationId="{E4EEAFA6-1C7E-5F9D-55A1-F66EC7994F5F}"/>
          </ac:picMkLst>
        </pc:picChg>
        <pc:picChg chg="add del mod">
          <ac:chgData name="Gemma Walsh" userId="5c6a987d-1a1b-4458-a229-90095311fe0f" providerId="ADAL" clId="{6C548FA0-9089-4507-969E-B0D3A00510F8}" dt="2023-10-23T03:43:55.776" v="5727" actId="478"/>
          <ac:picMkLst>
            <pc:docMk/>
            <pc:sldMk cId="827128700" sldId="306"/>
            <ac:picMk id="5" creationId="{D5F74B6B-8CE9-B6E4-DB9D-CF54A63792D3}"/>
          </ac:picMkLst>
        </pc:picChg>
        <pc:picChg chg="add del mod">
          <ac:chgData name="Gemma Walsh" userId="5c6a987d-1a1b-4458-a229-90095311fe0f" providerId="ADAL" clId="{6C548FA0-9089-4507-969E-B0D3A00510F8}" dt="2023-10-23T04:31:43.411" v="6602" actId="478"/>
          <ac:picMkLst>
            <pc:docMk/>
            <pc:sldMk cId="827128700" sldId="306"/>
            <ac:picMk id="7" creationId="{2091CAC8-C05F-7EEC-F0F1-B3477E6E4BCD}"/>
          </ac:picMkLst>
        </pc:picChg>
        <pc:picChg chg="add del mod">
          <ac:chgData name="Gemma Walsh" userId="5c6a987d-1a1b-4458-a229-90095311fe0f" providerId="ADAL" clId="{6C548FA0-9089-4507-969E-B0D3A00510F8}" dt="2023-10-23T04:08:35.475" v="5754" actId="478"/>
          <ac:picMkLst>
            <pc:docMk/>
            <pc:sldMk cId="827128700" sldId="306"/>
            <ac:picMk id="9" creationId="{2E001913-B11B-5C65-2B81-6F80944A32CF}"/>
          </ac:picMkLst>
        </pc:picChg>
        <pc:picChg chg="add mod">
          <ac:chgData name="Gemma Walsh" userId="5c6a987d-1a1b-4458-a229-90095311fe0f" providerId="ADAL" clId="{6C548FA0-9089-4507-969E-B0D3A00510F8}" dt="2023-10-23T04:40:01.657" v="6683" actId="1076"/>
          <ac:picMkLst>
            <pc:docMk/>
            <pc:sldMk cId="827128700" sldId="306"/>
            <ac:picMk id="11" creationId="{0F2660CA-39E5-35F2-E701-78C59059DB5B}"/>
          </ac:picMkLst>
        </pc:picChg>
        <pc:picChg chg="add mod">
          <ac:chgData name="Gemma Walsh" userId="5c6a987d-1a1b-4458-a229-90095311fe0f" providerId="ADAL" clId="{6C548FA0-9089-4507-969E-B0D3A00510F8}" dt="2023-10-23T04:39:59.025" v="6682" actId="1076"/>
          <ac:picMkLst>
            <pc:docMk/>
            <pc:sldMk cId="827128700" sldId="306"/>
            <ac:picMk id="14" creationId="{C4EC6598-2127-C0C5-CCE3-4242B2EB02C1}"/>
          </ac:picMkLst>
        </pc:picChg>
        <pc:picChg chg="del">
          <ac:chgData name="Gemma Walsh" userId="5c6a987d-1a1b-4458-a229-90095311fe0f" providerId="ADAL" clId="{6C548FA0-9089-4507-969E-B0D3A00510F8}" dt="2023-10-23T03:38:57.460" v="5708" actId="478"/>
          <ac:picMkLst>
            <pc:docMk/>
            <pc:sldMk cId="827128700" sldId="306"/>
            <ac:picMk id="17" creationId="{5B842512-4801-2CAC-6238-9C27E5013896}"/>
          </ac:picMkLst>
        </pc:picChg>
      </pc:sldChg>
      <pc:sldChg chg="modSp mod">
        <pc:chgData name="Gemma Walsh" userId="5c6a987d-1a1b-4458-a229-90095311fe0f" providerId="ADAL" clId="{6C548FA0-9089-4507-969E-B0D3A00510F8}" dt="2023-10-24T01:58:27.549" v="8677" actId="255"/>
        <pc:sldMkLst>
          <pc:docMk/>
          <pc:sldMk cId="2354746870" sldId="307"/>
        </pc:sldMkLst>
        <pc:spChg chg="mod">
          <ac:chgData name="Gemma Walsh" userId="5c6a987d-1a1b-4458-a229-90095311fe0f" providerId="ADAL" clId="{6C548FA0-9089-4507-969E-B0D3A00510F8}" dt="2023-10-24T01:29:26.235" v="7807" actId="27636"/>
          <ac:spMkLst>
            <pc:docMk/>
            <pc:sldMk cId="2354746870" sldId="307"/>
            <ac:spMk id="3" creationId="{665BC0F7-9BAB-2ADE-CF39-13047262085B}"/>
          </ac:spMkLst>
        </pc:spChg>
        <pc:spChg chg="mod">
          <ac:chgData name="Gemma Walsh" userId="5c6a987d-1a1b-4458-a229-90095311fe0f" providerId="ADAL" clId="{6C548FA0-9089-4507-969E-B0D3A00510F8}" dt="2023-10-24T01:28:51.142" v="7790" actId="1076"/>
          <ac:spMkLst>
            <pc:docMk/>
            <pc:sldMk cId="2354746870" sldId="307"/>
            <ac:spMk id="16" creationId="{2BF2E1B3-3B9E-5051-859B-BB4AD3F06133}"/>
          </ac:spMkLst>
        </pc:spChg>
        <pc:graphicFrameChg chg="mod">
          <ac:chgData name="Gemma Walsh" userId="5c6a987d-1a1b-4458-a229-90095311fe0f" providerId="ADAL" clId="{6C548FA0-9089-4507-969E-B0D3A00510F8}" dt="2023-10-24T01:58:27.549" v="8677" actId="255"/>
          <ac:graphicFrameMkLst>
            <pc:docMk/>
            <pc:sldMk cId="2354746870" sldId="307"/>
            <ac:graphicFrameMk id="12" creationId="{532241D1-E663-064F-D4E4-39DE000E84DB}"/>
          </ac:graphicFrameMkLst>
        </pc:graphicFrameChg>
      </pc:sldChg>
      <pc:sldChg chg="addSp delSp modSp add mod ord">
        <pc:chgData name="Gemma Walsh" userId="5c6a987d-1a1b-4458-a229-90095311fe0f" providerId="ADAL" clId="{6C548FA0-9089-4507-969E-B0D3A00510F8}" dt="2023-10-23T04:56:39.476" v="6984" actId="931"/>
        <pc:sldMkLst>
          <pc:docMk/>
          <pc:sldMk cId="1190891150" sldId="308"/>
        </pc:sldMkLst>
        <pc:spChg chg="mod">
          <ac:chgData name="Gemma Walsh" userId="5c6a987d-1a1b-4458-a229-90095311fe0f" providerId="ADAL" clId="{6C548FA0-9089-4507-969E-B0D3A00510F8}" dt="2023-10-23T04:50:46.080" v="6964" actId="14100"/>
          <ac:spMkLst>
            <pc:docMk/>
            <pc:sldMk cId="1190891150" sldId="308"/>
            <ac:spMk id="2" creationId="{7B768D10-52FC-614F-89A5-4F793BEFE8EF}"/>
          </ac:spMkLst>
        </pc:spChg>
        <pc:spChg chg="add del mod">
          <ac:chgData name="Gemma Walsh" userId="5c6a987d-1a1b-4458-a229-90095311fe0f" providerId="ADAL" clId="{6C548FA0-9089-4507-969E-B0D3A00510F8}" dt="2023-10-23T04:55:37.955" v="6982" actId="478"/>
          <ac:spMkLst>
            <pc:docMk/>
            <pc:sldMk cId="1190891150" sldId="308"/>
            <ac:spMk id="4" creationId="{12EB50E5-1BFF-1AE9-73F1-C953AE697407}"/>
          </ac:spMkLst>
        </pc:spChg>
        <pc:spChg chg="add del mod">
          <ac:chgData name="Gemma Walsh" userId="5c6a987d-1a1b-4458-a229-90095311fe0f" providerId="ADAL" clId="{6C548FA0-9089-4507-969E-B0D3A00510F8}" dt="2023-10-23T04:54:14.640" v="6975" actId="931"/>
          <ac:spMkLst>
            <pc:docMk/>
            <pc:sldMk cId="1190891150" sldId="308"/>
            <ac:spMk id="6" creationId="{9BCDA02A-5B28-A1CD-1AAE-B1A72D2DE4D6}"/>
          </ac:spMkLst>
        </pc:spChg>
        <pc:spChg chg="del">
          <ac:chgData name="Gemma Walsh" userId="5c6a987d-1a1b-4458-a229-90095311fe0f" providerId="ADAL" clId="{6C548FA0-9089-4507-969E-B0D3A00510F8}" dt="2023-10-23T04:50:32.155" v="6953" actId="478"/>
          <ac:spMkLst>
            <pc:docMk/>
            <pc:sldMk cId="1190891150" sldId="308"/>
            <ac:spMk id="11" creationId="{15C5FD85-E72E-D48C-0D76-91EA628295DE}"/>
          </ac:spMkLst>
        </pc:spChg>
        <pc:spChg chg="add del mod">
          <ac:chgData name="Gemma Walsh" userId="5c6a987d-1a1b-4458-a229-90095311fe0f" providerId="ADAL" clId="{6C548FA0-9089-4507-969E-B0D3A00510F8}" dt="2023-10-23T04:56:39.476" v="6984" actId="931"/>
          <ac:spMkLst>
            <pc:docMk/>
            <pc:sldMk cId="1190891150" sldId="308"/>
            <ac:spMk id="13" creationId="{F3BE504E-2C28-2A39-65B2-EF1010075D27}"/>
          </ac:spMkLst>
        </pc:spChg>
        <pc:picChg chg="add del mod">
          <ac:chgData name="Gemma Walsh" userId="5c6a987d-1a1b-4458-a229-90095311fe0f" providerId="ADAL" clId="{6C548FA0-9089-4507-969E-B0D3A00510F8}" dt="2023-10-23T04:53:53.066" v="6974" actId="931"/>
          <ac:picMkLst>
            <pc:docMk/>
            <pc:sldMk cId="1190891150" sldId="308"/>
            <ac:picMk id="8" creationId="{2C71E89B-7DBA-B569-B956-99C27C0DE545}"/>
          </ac:picMkLst>
        </pc:picChg>
        <pc:picChg chg="add del mod">
          <ac:chgData name="Gemma Walsh" userId="5c6a987d-1a1b-4458-a229-90095311fe0f" providerId="ADAL" clId="{6C548FA0-9089-4507-969E-B0D3A00510F8}" dt="2023-10-23T04:56:24.635" v="6983" actId="478"/>
          <ac:picMkLst>
            <pc:docMk/>
            <pc:sldMk cId="1190891150" sldId="308"/>
            <ac:picMk id="10" creationId="{5972AE46-E4A0-D0E4-AB09-CAC62C832D18}"/>
          </ac:picMkLst>
        </pc:picChg>
        <pc:picChg chg="add mod">
          <ac:chgData name="Gemma Walsh" userId="5c6a987d-1a1b-4458-a229-90095311fe0f" providerId="ADAL" clId="{6C548FA0-9089-4507-969E-B0D3A00510F8}" dt="2023-10-23T04:56:39.476" v="6984" actId="931"/>
          <ac:picMkLst>
            <pc:docMk/>
            <pc:sldMk cId="1190891150" sldId="308"/>
            <ac:picMk id="15" creationId="{FDE377C7-6677-E8F7-B769-5DFB337422E5}"/>
          </ac:picMkLst>
        </pc:picChg>
        <pc:picChg chg="del">
          <ac:chgData name="Gemma Walsh" userId="5c6a987d-1a1b-4458-a229-90095311fe0f" providerId="ADAL" clId="{6C548FA0-9089-4507-969E-B0D3A00510F8}" dt="2023-10-23T04:50:40.325" v="6963" actId="478"/>
          <ac:picMkLst>
            <pc:docMk/>
            <pc:sldMk cId="1190891150" sldId="308"/>
            <ac:picMk id="16" creationId="{1AA3A0A8-F2C4-4E9E-F193-425FD8EA094D}"/>
          </ac:picMkLst>
        </pc:picChg>
      </pc:sldChg>
      <pc:sldChg chg="addSp delSp modSp add mod modNotesTx">
        <pc:chgData name="Gemma Walsh" userId="5c6a987d-1a1b-4458-a229-90095311fe0f" providerId="ADAL" clId="{6C548FA0-9089-4507-969E-B0D3A00510F8}" dt="2023-10-24T02:34:09.433" v="9713" actId="6549"/>
        <pc:sldMkLst>
          <pc:docMk/>
          <pc:sldMk cId="731350960" sldId="309"/>
        </pc:sldMkLst>
        <pc:spChg chg="mod">
          <ac:chgData name="Gemma Walsh" userId="5c6a987d-1a1b-4458-a229-90095311fe0f" providerId="ADAL" clId="{6C548FA0-9089-4507-969E-B0D3A00510F8}" dt="2023-10-24T02:13:44.302" v="8837" actId="20577"/>
          <ac:spMkLst>
            <pc:docMk/>
            <pc:sldMk cId="731350960" sldId="309"/>
            <ac:spMk id="3" creationId="{665BC0F7-9BAB-2ADE-CF39-13047262085B}"/>
          </ac:spMkLst>
        </pc:spChg>
        <pc:spChg chg="add mod">
          <ac:chgData name="Gemma Walsh" userId="5c6a987d-1a1b-4458-a229-90095311fe0f" providerId="ADAL" clId="{6C548FA0-9089-4507-969E-B0D3A00510F8}" dt="2023-10-24T02:34:09.433" v="9713" actId="6549"/>
          <ac:spMkLst>
            <pc:docMk/>
            <pc:sldMk cId="731350960" sldId="309"/>
            <ac:spMk id="4" creationId="{473FF736-A511-16C6-4B48-666EC60B0081}"/>
          </ac:spMkLst>
        </pc:spChg>
        <pc:spChg chg="del">
          <ac:chgData name="Gemma Walsh" userId="5c6a987d-1a1b-4458-a229-90095311fe0f" providerId="ADAL" clId="{6C548FA0-9089-4507-969E-B0D3A00510F8}" dt="2023-10-23T05:00:47.728" v="7012" actId="478"/>
          <ac:spMkLst>
            <pc:docMk/>
            <pc:sldMk cId="731350960" sldId="309"/>
            <ac:spMk id="16" creationId="{2BF2E1B3-3B9E-5051-859B-BB4AD3F06133}"/>
          </ac:spMkLst>
        </pc:spChg>
        <pc:graphicFrameChg chg="mod">
          <ac:chgData name="Gemma Walsh" userId="5c6a987d-1a1b-4458-a229-90095311fe0f" providerId="ADAL" clId="{6C548FA0-9089-4507-969E-B0D3A00510F8}" dt="2023-10-23T04:59:55.645" v="7004"/>
          <ac:graphicFrameMkLst>
            <pc:docMk/>
            <pc:sldMk cId="731350960" sldId="309"/>
            <ac:graphicFrameMk id="12" creationId="{532241D1-E663-064F-D4E4-39DE000E84DB}"/>
          </ac:graphicFrameMkLst>
        </pc:graphicFrameChg>
        <pc:picChg chg="add del mod">
          <ac:chgData name="Gemma Walsh" userId="5c6a987d-1a1b-4458-a229-90095311fe0f" providerId="ADAL" clId="{6C548FA0-9089-4507-969E-B0D3A00510F8}" dt="2023-10-24T02:34:01.822" v="9711" actId="478"/>
          <ac:picMkLst>
            <pc:docMk/>
            <pc:sldMk cId="731350960" sldId="309"/>
            <ac:picMk id="5" creationId="{483E671E-889C-1938-91AD-5F7AB14D547D}"/>
          </ac:picMkLst>
        </pc:picChg>
      </pc:sldChg>
      <pc:sldChg chg="addSp delSp modSp add mod">
        <pc:chgData name="Gemma Walsh" userId="5c6a987d-1a1b-4458-a229-90095311fe0f" providerId="ADAL" clId="{6C548FA0-9089-4507-969E-B0D3A00510F8}" dt="2023-10-24T01:57:17.056" v="8665" actId="255"/>
        <pc:sldMkLst>
          <pc:docMk/>
          <pc:sldMk cId="405819446" sldId="310"/>
        </pc:sldMkLst>
        <pc:spChg chg="mod">
          <ac:chgData name="Gemma Walsh" userId="5c6a987d-1a1b-4458-a229-90095311fe0f" providerId="ADAL" clId="{6C548FA0-9089-4507-969E-B0D3A00510F8}" dt="2023-10-24T01:29:41.260" v="7820" actId="20577"/>
          <ac:spMkLst>
            <pc:docMk/>
            <pc:sldMk cId="405819446" sldId="310"/>
            <ac:spMk id="3" creationId="{665BC0F7-9BAB-2ADE-CF39-13047262085B}"/>
          </ac:spMkLst>
        </pc:spChg>
        <pc:spChg chg="mod">
          <ac:chgData name="Gemma Walsh" userId="5c6a987d-1a1b-4458-a229-90095311fe0f" providerId="ADAL" clId="{6C548FA0-9089-4507-969E-B0D3A00510F8}" dt="2023-10-24T01:56:10.219" v="8630" actId="113"/>
          <ac:spMkLst>
            <pc:docMk/>
            <pc:sldMk cId="405819446" sldId="310"/>
            <ac:spMk id="16" creationId="{2BF2E1B3-3B9E-5051-859B-BB4AD3F06133}"/>
          </ac:spMkLst>
        </pc:spChg>
        <pc:graphicFrameChg chg="mod">
          <ac:chgData name="Gemma Walsh" userId="5c6a987d-1a1b-4458-a229-90095311fe0f" providerId="ADAL" clId="{6C548FA0-9089-4507-969E-B0D3A00510F8}" dt="2023-10-24T01:57:17.056" v="8665" actId="255"/>
          <ac:graphicFrameMkLst>
            <pc:docMk/>
            <pc:sldMk cId="405819446" sldId="310"/>
            <ac:graphicFrameMk id="12" creationId="{532241D1-E663-064F-D4E4-39DE000E84DB}"/>
          </ac:graphicFrameMkLst>
        </pc:graphicFrameChg>
        <pc:picChg chg="add del mod">
          <ac:chgData name="Gemma Walsh" userId="5c6a987d-1a1b-4458-a229-90095311fe0f" providerId="ADAL" clId="{6C548FA0-9089-4507-969E-B0D3A00510F8}" dt="2023-10-24T01:52:32.516" v="8613" actId="478"/>
          <ac:picMkLst>
            <pc:docMk/>
            <pc:sldMk cId="405819446" sldId="310"/>
            <ac:picMk id="2" creationId="{41C84DB6-4118-9D49-560B-09FFA9446C0E}"/>
          </ac:picMkLst>
        </pc:picChg>
        <pc:picChg chg="add del mod">
          <ac:chgData name="Gemma Walsh" userId="5c6a987d-1a1b-4458-a229-90095311fe0f" providerId="ADAL" clId="{6C548FA0-9089-4507-969E-B0D3A00510F8}" dt="2023-10-24T01:54:09.395" v="8619" actId="478"/>
          <ac:picMkLst>
            <pc:docMk/>
            <pc:sldMk cId="405819446" sldId="310"/>
            <ac:picMk id="5" creationId="{B644AD43-F838-1D5F-0F71-0555DC1AC39A}"/>
          </ac:picMkLst>
        </pc:picChg>
        <pc:picChg chg="add mod">
          <ac:chgData name="Gemma Walsh" userId="5c6a987d-1a1b-4458-a229-90095311fe0f" providerId="ADAL" clId="{6C548FA0-9089-4507-969E-B0D3A00510F8}" dt="2023-10-24T01:54:21.262" v="8622" actId="1076"/>
          <ac:picMkLst>
            <pc:docMk/>
            <pc:sldMk cId="405819446" sldId="310"/>
            <ac:picMk id="8" creationId="{62CC874E-3CFA-C138-73E3-66B1AA7A1AC1}"/>
          </ac:picMkLst>
        </pc:picChg>
      </pc:sldChg>
      <pc:sldChg chg="addSp delSp modSp add mod ord">
        <pc:chgData name="Gemma Walsh" userId="5c6a987d-1a1b-4458-a229-90095311fe0f" providerId="ADAL" clId="{6C548FA0-9089-4507-969E-B0D3A00510F8}" dt="2023-10-24T00:49:48.643" v="7685" actId="931"/>
        <pc:sldMkLst>
          <pc:docMk/>
          <pc:sldMk cId="3460805525" sldId="311"/>
        </pc:sldMkLst>
        <pc:spChg chg="mod">
          <ac:chgData name="Gemma Walsh" userId="5c6a987d-1a1b-4458-a229-90095311fe0f" providerId="ADAL" clId="{6C548FA0-9089-4507-969E-B0D3A00510F8}" dt="2023-10-24T00:39:26.208" v="7666" actId="1076"/>
          <ac:spMkLst>
            <pc:docMk/>
            <pc:sldMk cId="3460805525" sldId="311"/>
            <ac:spMk id="2" creationId="{7B768D10-52FC-614F-89A5-4F793BEFE8EF}"/>
          </ac:spMkLst>
        </pc:spChg>
        <pc:spChg chg="add del mod">
          <ac:chgData name="Gemma Walsh" userId="5c6a987d-1a1b-4458-a229-90095311fe0f" providerId="ADAL" clId="{6C548FA0-9089-4507-969E-B0D3A00510F8}" dt="2023-10-24T00:45:31.762" v="7677" actId="931"/>
          <ac:spMkLst>
            <pc:docMk/>
            <pc:sldMk cId="3460805525" sldId="311"/>
            <ac:spMk id="6" creationId="{25C8C426-8D44-6B7D-14AF-015C7A70EE2A}"/>
          </ac:spMkLst>
        </pc:spChg>
        <pc:spChg chg="add del mod">
          <ac:chgData name="Gemma Walsh" userId="5c6a987d-1a1b-4458-a229-90095311fe0f" providerId="ADAL" clId="{6C548FA0-9089-4507-969E-B0D3A00510F8}" dt="2023-10-24T00:46:05.042" v="7679" actId="931"/>
          <ac:spMkLst>
            <pc:docMk/>
            <pc:sldMk cId="3460805525" sldId="311"/>
            <ac:spMk id="13" creationId="{7E3E0757-9E71-4395-3895-40D96B693C21}"/>
          </ac:spMkLst>
        </pc:spChg>
        <pc:spChg chg="add del mod">
          <ac:chgData name="Gemma Walsh" userId="5c6a987d-1a1b-4458-a229-90095311fe0f" providerId="ADAL" clId="{6C548FA0-9089-4507-969E-B0D3A00510F8}" dt="2023-10-24T00:48:11.988" v="7681" actId="931"/>
          <ac:spMkLst>
            <pc:docMk/>
            <pc:sldMk cId="3460805525" sldId="311"/>
            <ac:spMk id="17" creationId="{09021559-E297-0B66-F5A5-726D51E6A587}"/>
          </ac:spMkLst>
        </pc:spChg>
        <pc:spChg chg="add del mod">
          <ac:chgData name="Gemma Walsh" userId="5c6a987d-1a1b-4458-a229-90095311fe0f" providerId="ADAL" clId="{6C548FA0-9089-4507-969E-B0D3A00510F8}" dt="2023-10-24T00:49:09.234" v="7683" actId="931"/>
          <ac:spMkLst>
            <pc:docMk/>
            <pc:sldMk cId="3460805525" sldId="311"/>
            <ac:spMk id="21" creationId="{86493F1A-B158-E2B5-5D8C-13A4CA551648}"/>
          </ac:spMkLst>
        </pc:spChg>
        <pc:spChg chg="add del mod">
          <ac:chgData name="Gemma Walsh" userId="5c6a987d-1a1b-4458-a229-90095311fe0f" providerId="ADAL" clId="{6C548FA0-9089-4507-969E-B0D3A00510F8}" dt="2023-10-24T00:49:48.643" v="7685" actId="931"/>
          <ac:spMkLst>
            <pc:docMk/>
            <pc:sldMk cId="3460805525" sldId="311"/>
            <ac:spMk id="25" creationId="{BF9B76B4-AE0A-3FB6-5FC6-255CD04C808C}"/>
          </ac:spMkLst>
        </pc:spChg>
        <pc:picChg chg="add del mod ord">
          <ac:chgData name="Gemma Walsh" userId="5c6a987d-1a1b-4458-a229-90095311fe0f" providerId="ADAL" clId="{6C548FA0-9089-4507-969E-B0D3A00510F8}" dt="2023-10-24T00:40:48.044" v="7670" actId="478"/>
          <ac:picMkLst>
            <pc:docMk/>
            <pc:sldMk cId="3460805525" sldId="311"/>
            <ac:picMk id="4" creationId="{385FC539-3543-784A-CE40-AF79FB225EEE}"/>
          </ac:picMkLst>
        </pc:picChg>
        <pc:picChg chg="add del">
          <ac:chgData name="Gemma Walsh" userId="5c6a987d-1a1b-4458-a229-90095311fe0f" providerId="ADAL" clId="{6C548FA0-9089-4507-969E-B0D3A00510F8}" dt="2023-10-23T05:10:42.508" v="7408" actId="22"/>
          <ac:picMkLst>
            <pc:docMk/>
            <pc:sldMk cId="3460805525" sldId="311"/>
            <ac:picMk id="4" creationId="{46991172-2846-1304-123B-2B70F9BBA1D2}"/>
          </ac:picMkLst>
        </pc:picChg>
        <pc:picChg chg="add del mod">
          <ac:chgData name="Gemma Walsh" userId="5c6a987d-1a1b-4458-a229-90095311fe0f" providerId="ADAL" clId="{6C548FA0-9089-4507-969E-B0D3A00510F8}" dt="2023-10-24T00:44:11.689" v="7674" actId="931"/>
          <ac:picMkLst>
            <pc:docMk/>
            <pc:sldMk cId="3460805525" sldId="311"/>
            <ac:picMk id="7" creationId="{B200A655-A871-531C-CE54-0177565EEB7A}"/>
          </ac:picMkLst>
        </pc:picChg>
        <pc:picChg chg="add del mod">
          <ac:chgData name="Gemma Walsh" userId="5c6a987d-1a1b-4458-a229-90095311fe0f" providerId="ADAL" clId="{6C548FA0-9089-4507-969E-B0D3A00510F8}" dt="2023-10-23T05:11:07.389" v="7415" actId="21"/>
          <ac:picMkLst>
            <pc:docMk/>
            <pc:sldMk cId="3460805525" sldId="311"/>
            <ac:picMk id="8" creationId="{130986C4-3DC2-A38D-38C1-FC244F76FDBC}"/>
          </ac:picMkLst>
        </pc:picChg>
        <pc:picChg chg="add del mod">
          <ac:chgData name="Gemma Walsh" userId="5c6a987d-1a1b-4458-a229-90095311fe0f" providerId="ADAL" clId="{6C548FA0-9089-4507-969E-B0D3A00510F8}" dt="2023-10-24T00:45:26.573" v="7676" actId="931"/>
          <ac:picMkLst>
            <pc:docMk/>
            <pc:sldMk cId="3460805525" sldId="311"/>
            <ac:picMk id="9" creationId="{F353CB37-FFA3-77A4-E270-A087B7B19B9C}"/>
          </ac:picMkLst>
        </pc:picChg>
        <pc:picChg chg="add del mod">
          <ac:chgData name="Gemma Walsh" userId="5c6a987d-1a1b-4458-a229-90095311fe0f" providerId="ADAL" clId="{6C548FA0-9089-4507-969E-B0D3A00510F8}" dt="2023-10-24T00:46:00.386" v="7678" actId="478"/>
          <ac:picMkLst>
            <pc:docMk/>
            <pc:sldMk cId="3460805525" sldId="311"/>
            <ac:picMk id="11" creationId="{9FCF899C-BC31-840B-701D-B3300C085200}"/>
          </ac:picMkLst>
        </pc:picChg>
        <pc:picChg chg="add del mod">
          <ac:chgData name="Gemma Walsh" userId="5c6a987d-1a1b-4458-a229-90095311fe0f" providerId="ADAL" clId="{6C548FA0-9089-4507-969E-B0D3A00510F8}" dt="2023-10-24T00:48:07.743" v="7680" actId="478"/>
          <ac:picMkLst>
            <pc:docMk/>
            <pc:sldMk cId="3460805525" sldId="311"/>
            <ac:picMk id="15" creationId="{0E7D4A12-7D9C-8F6C-0A91-A545C01FDE2F}"/>
          </ac:picMkLst>
        </pc:picChg>
        <pc:picChg chg="del">
          <ac:chgData name="Gemma Walsh" userId="5c6a987d-1a1b-4458-a229-90095311fe0f" providerId="ADAL" clId="{6C548FA0-9089-4507-969E-B0D3A00510F8}" dt="2023-10-23T05:10:44.630" v="7409" actId="478"/>
          <ac:picMkLst>
            <pc:docMk/>
            <pc:sldMk cId="3460805525" sldId="311"/>
            <ac:picMk id="15" creationId="{FDE377C7-6677-E8F7-B769-5DFB337422E5}"/>
          </ac:picMkLst>
        </pc:picChg>
        <pc:picChg chg="add del mod">
          <ac:chgData name="Gemma Walsh" userId="5c6a987d-1a1b-4458-a229-90095311fe0f" providerId="ADAL" clId="{6C548FA0-9089-4507-969E-B0D3A00510F8}" dt="2023-10-24T00:48:40.213" v="7682" actId="478"/>
          <ac:picMkLst>
            <pc:docMk/>
            <pc:sldMk cId="3460805525" sldId="311"/>
            <ac:picMk id="19" creationId="{B0FE740C-DB1D-86B4-8661-786868A7636B}"/>
          </ac:picMkLst>
        </pc:picChg>
        <pc:picChg chg="add del mod">
          <ac:chgData name="Gemma Walsh" userId="5c6a987d-1a1b-4458-a229-90095311fe0f" providerId="ADAL" clId="{6C548FA0-9089-4507-969E-B0D3A00510F8}" dt="2023-10-24T00:49:44.282" v="7684" actId="21"/>
          <ac:picMkLst>
            <pc:docMk/>
            <pc:sldMk cId="3460805525" sldId="311"/>
            <ac:picMk id="23" creationId="{60A294FD-3079-93BD-71C1-CEA7F30FCCA0}"/>
          </ac:picMkLst>
        </pc:picChg>
        <pc:picChg chg="add mod">
          <ac:chgData name="Gemma Walsh" userId="5c6a987d-1a1b-4458-a229-90095311fe0f" providerId="ADAL" clId="{6C548FA0-9089-4507-969E-B0D3A00510F8}" dt="2023-10-24T00:49:48.643" v="7685" actId="931"/>
          <ac:picMkLst>
            <pc:docMk/>
            <pc:sldMk cId="3460805525" sldId="311"/>
            <ac:picMk id="27" creationId="{7F8722F2-9018-4061-53AB-6D764469A5F6}"/>
          </ac:picMkLst>
        </pc:picChg>
      </pc:sldChg>
      <pc:sldChg chg="addSp delSp modSp add mod modClrScheme chgLayout">
        <pc:chgData name="Gemma Walsh" userId="5c6a987d-1a1b-4458-a229-90095311fe0f" providerId="ADAL" clId="{6C548FA0-9089-4507-969E-B0D3A00510F8}" dt="2023-10-24T01:59:10.647" v="8688" actId="255"/>
        <pc:sldMkLst>
          <pc:docMk/>
          <pc:sldMk cId="389220264" sldId="313"/>
        </pc:sldMkLst>
        <pc:spChg chg="mod ord">
          <ac:chgData name="Gemma Walsh" userId="5c6a987d-1a1b-4458-a229-90095311fe0f" providerId="ADAL" clId="{6C548FA0-9089-4507-969E-B0D3A00510F8}" dt="2023-10-24T01:29:56.649" v="7823" actId="14100"/>
          <ac:spMkLst>
            <pc:docMk/>
            <pc:sldMk cId="389220264" sldId="313"/>
            <ac:spMk id="3" creationId="{665BC0F7-9BAB-2ADE-CF39-13047262085B}"/>
          </ac:spMkLst>
        </pc:spChg>
        <pc:spChg chg="add del mod ord">
          <ac:chgData name="Gemma Walsh" userId="5c6a987d-1a1b-4458-a229-90095311fe0f" providerId="ADAL" clId="{6C548FA0-9089-4507-969E-B0D3A00510F8}" dt="2023-10-24T01:03:25.908" v="7727" actId="700"/>
          <ac:spMkLst>
            <pc:docMk/>
            <pc:sldMk cId="389220264" sldId="313"/>
            <ac:spMk id="6" creationId="{93911FA0-1D45-1E22-7A59-DD5E98566D31}"/>
          </ac:spMkLst>
        </pc:spChg>
        <pc:spChg chg="mod ord">
          <ac:chgData name="Gemma Walsh" userId="5c6a987d-1a1b-4458-a229-90095311fe0f" providerId="ADAL" clId="{6C548FA0-9089-4507-969E-B0D3A00510F8}" dt="2023-10-24T01:03:38.500" v="7728" actId="700"/>
          <ac:spMkLst>
            <pc:docMk/>
            <pc:sldMk cId="389220264" sldId="313"/>
            <ac:spMk id="7" creationId="{AA825C49-A1AB-D377-2071-D29B1E667AA9}"/>
          </ac:spMkLst>
        </pc:spChg>
        <pc:spChg chg="add del mod ord">
          <ac:chgData name="Gemma Walsh" userId="5c6a987d-1a1b-4458-a229-90095311fe0f" providerId="ADAL" clId="{6C548FA0-9089-4507-969E-B0D3A00510F8}" dt="2023-10-24T01:23:33.712" v="7732" actId="22"/>
          <ac:spMkLst>
            <pc:docMk/>
            <pc:sldMk cId="389220264" sldId="313"/>
            <ac:spMk id="8" creationId="{EDC8FDB8-1AC3-58CE-476E-7BEAE6F5F535}"/>
          </ac:spMkLst>
        </pc:spChg>
        <pc:spChg chg="mod ord">
          <ac:chgData name="Gemma Walsh" userId="5c6a987d-1a1b-4458-a229-90095311fe0f" providerId="ADAL" clId="{6C548FA0-9089-4507-969E-B0D3A00510F8}" dt="2023-10-24T01:59:10.647" v="8688" actId="255"/>
          <ac:spMkLst>
            <pc:docMk/>
            <pc:sldMk cId="389220264" sldId="313"/>
            <ac:spMk id="16" creationId="{2BF2E1B3-3B9E-5051-859B-BB4AD3F06133}"/>
          </ac:spMkLst>
        </pc:spChg>
        <pc:spChg chg="add del mod">
          <ac:chgData name="Gemma Walsh" userId="5c6a987d-1a1b-4458-a229-90095311fe0f" providerId="ADAL" clId="{6C548FA0-9089-4507-969E-B0D3A00510F8}" dt="2023-10-24T01:25:06.845" v="7750" actId="478"/>
          <ac:spMkLst>
            <pc:docMk/>
            <pc:sldMk cId="389220264" sldId="313"/>
            <ac:spMk id="18" creationId="{6BB5C70B-52F8-49D9-A6DB-56FCD9706AD0}"/>
          </ac:spMkLst>
        </pc:spChg>
        <pc:graphicFrameChg chg="mod">
          <ac:chgData name="Gemma Walsh" userId="5c6a987d-1a1b-4458-a229-90095311fe0f" providerId="ADAL" clId="{6C548FA0-9089-4507-969E-B0D3A00510F8}" dt="2023-10-24T01:57:52.035" v="8671" actId="255"/>
          <ac:graphicFrameMkLst>
            <pc:docMk/>
            <pc:sldMk cId="389220264" sldId="313"/>
            <ac:graphicFrameMk id="12" creationId="{532241D1-E663-064F-D4E4-39DE000E84DB}"/>
          </ac:graphicFrameMkLst>
        </pc:graphicFrameChg>
        <pc:picChg chg="del mod">
          <ac:chgData name="Gemma Walsh" userId="5c6a987d-1a1b-4458-a229-90095311fe0f" providerId="ADAL" clId="{6C548FA0-9089-4507-969E-B0D3A00510F8}" dt="2023-10-24T01:42:11.968" v="7869" actId="478"/>
          <ac:picMkLst>
            <pc:docMk/>
            <pc:sldMk cId="389220264" sldId="313"/>
            <ac:picMk id="2" creationId="{41C84DB6-4118-9D49-560B-09FFA9446C0E}"/>
          </ac:picMkLst>
        </pc:picChg>
        <pc:picChg chg="add del mod">
          <ac:chgData name="Gemma Walsh" userId="5c6a987d-1a1b-4458-a229-90095311fe0f" providerId="ADAL" clId="{6C548FA0-9089-4507-969E-B0D3A00510F8}" dt="2023-10-24T01:59:00.677" v="8687" actId="478"/>
          <ac:picMkLst>
            <pc:docMk/>
            <pc:sldMk cId="389220264" sldId="313"/>
            <ac:picMk id="5" creationId="{A429479C-2D72-FC7D-5A3A-40F38CB8AB7D}"/>
          </ac:picMkLst>
        </pc:picChg>
        <pc:picChg chg="add del">
          <ac:chgData name="Gemma Walsh" userId="5c6a987d-1a1b-4458-a229-90095311fe0f" providerId="ADAL" clId="{6C548FA0-9089-4507-969E-B0D3A00510F8}" dt="2023-10-24T01:25:11.917" v="7752" actId="478"/>
          <ac:picMkLst>
            <pc:docMk/>
            <pc:sldMk cId="389220264" sldId="313"/>
            <ac:picMk id="10" creationId="{28041A8F-CF8A-89ED-4FCF-A4049916FEF9}"/>
          </ac:picMkLst>
        </pc:picChg>
        <pc:picChg chg="add del mod ord">
          <ac:chgData name="Gemma Walsh" userId="5c6a987d-1a1b-4458-a229-90095311fe0f" providerId="ADAL" clId="{6C548FA0-9089-4507-969E-B0D3A00510F8}" dt="2023-10-24T01:23:53.907" v="7736" actId="478"/>
          <ac:picMkLst>
            <pc:docMk/>
            <pc:sldMk cId="389220264" sldId="313"/>
            <ac:picMk id="13" creationId="{215EB1B6-2422-9688-5117-A80F117416BD}"/>
          </ac:picMkLst>
        </pc:picChg>
        <pc:picChg chg="add del mod">
          <ac:chgData name="Gemma Walsh" userId="5c6a987d-1a1b-4458-a229-90095311fe0f" providerId="ADAL" clId="{6C548FA0-9089-4507-969E-B0D3A00510F8}" dt="2023-10-24T01:42:05.648" v="7867" actId="478"/>
          <ac:picMkLst>
            <pc:docMk/>
            <pc:sldMk cId="389220264" sldId="313"/>
            <ac:picMk id="15" creationId="{F6A85D0E-BDA3-46A8-4AD8-AD071290FADC}"/>
          </ac:picMkLst>
        </pc:picChg>
        <pc:picChg chg="add mod">
          <ac:chgData name="Gemma Walsh" userId="5c6a987d-1a1b-4458-a229-90095311fe0f" providerId="ADAL" clId="{6C548FA0-9089-4507-969E-B0D3A00510F8}" dt="2023-10-24T01:54:50.703" v="8625" actId="1076"/>
          <ac:picMkLst>
            <pc:docMk/>
            <pc:sldMk cId="389220264" sldId="313"/>
            <ac:picMk id="20" creationId="{30501619-0ABE-3256-B7CD-1D064967D001}"/>
          </ac:picMkLst>
        </pc:picChg>
      </pc:sldChg>
      <pc:sldChg chg="addSp delSp modSp add mod ord addCm">
        <pc:chgData name="Gemma Walsh" userId="5c6a987d-1a1b-4458-a229-90095311fe0f" providerId="ADAL" clId="{6C548FA0-9089-4507-969E-B0D3A00510F8}" dt="2023-10-24T01:55:36.207" v="8626"/>
        <pc:sldMkLst>
          <pc:docMk/>
          <pc:sldMk cId="504436030" sldId="314"/>
        </pc:sldMkLst>
        <pc:spChg chg="mod">
          <ac:chgData name="Gemma Walsh" userId="5c6a987d-1a1b-4458-a229-90095311fe0f" providerId="ADAL" clId="{6C548FA0-9089-4507-969E-B0D3A00510F8}" dt="2023-10-24T01:31:03.352" v="7862" actId="20577"/>
          <ac:spMkLst>
            <pc:docMk/>
            <pc:sldMk cId="504436030" sldId="314"/>
            <ac:spMk id="18" creationId="{DFA3989A-6EA6-270D-FFCB-C61DE4ED863E}"/>
          </ac:spMkLst>
        </pc:spChg>
        <pc:picChg chg="add del">
          <ac:chgData name="Gemma Walsh" userId="5c6a987d-1a1b-4458-a229-90095311fe0f" providerId="ADAL" clId="{6C548FA0-9089-4507-969E-B0D3A00510F8}" dt="2023-10-24T01:40:38.139" v="7865" actId="478"/>
          <ac:picMkLst>
            <pc:docMk/>
            <pc:sldMk cId="504436030" sldId="314"/>
            <ac:picMk id="3" creationId="{E6E565BD-9B4B-4051-5993-F31D2764AE6F}"/>
          </ac:picMkLst>
        </pc:picChg>
        <pc:picChg chg="add">
          <ac:chgData name="Gemma Walsh" userId="5c6a987d-1a1b-4458-a229-90095311fe0f" providerId="ADAL" clId="{6C548FA0-9089-4507-969E-B0D3A00510F8}" dt="2023-10-24T01:40:39.025" v="7866" actId="22"/>
          <ac:picMkLst>
            <pc:docMk/>
            <pc:sldMk cId="504436030" sldId="314"/>
            <ac:picMk id="5" creationId="{7A0016D7-ED96-BDAB-FB09-216965D9D32E}"/>
          </ac:picMkLst>
        </pc:picChg>
        <pc:picChg chg="del">
          <ac:chgData name="Gemma Walsh" userId="5c6a987d-1a1b-4458-a229-90095311fe0f" providerId="ADAL" clId="{6C548FA0-9089-4507-969E-B0D3A00510F8}" dt="2023-10-24T01:31:08.416" v="7863" actId="478"/>
          <ac:picMkLst>
            <pc:docMk/>
            <pc:sldMk cId="504436030" sldId="314"/>
            <ac:picMk id="17" creationId="{5B842512-4801-2CAC-6238-9C27E5013896}"/>
          </ac:picMkLst>
        </pc:picChg>
        <pc:extLst>
          <p:ext xmlns:p="http://schemas.openxmlformats.org/presentationml/2006/main" uri="{D6D511B9-2390-475A-947B-AFAB55BFBCF1}">
            <pc226:cmChg xmlns:pc226="http://schemas.microsoft.com/office/powerpoint/2022/06/main/command" chg="add">
              <pc226:chgData name="Gemma Walsh" userId="5c6a987d-1a1b-4458-a229-90095311fe0f" providerId="ADAL" clId="{6C548FA0-9089-4507-969E-B0D3A00510F8}" dt="2023-10-24T01:55:36.207" v="8626"/>
              <pc2:cmMkLst xmlns:pc2="http://schemas.microsoft.com/office/powerpoint/2019/9/main/command">
                <pc:docMk/>
                <pc:sldMk cId="504436030" sldId="314"/>
                <pc2:cmMk id="{6792B433-F9D3-4A56-A6EE-21F6A27B23BB}"/>
              </pc2:cmMkLst>
            </pc226:cmChg>
          </p:ext>
        </pc:extLst>
      </pc:sldChg>
      <pc:sldChg chg="addSp delSp modSp add mod ord">
        <pc:chgData name="Gemma Walsh" userId="5c6a987d-1a1b-4458-a229-90095311fe0f" providerId="ADAL" clId="{6C548FA0-9089-4507-969E-B0D3A00510F8}" dt="2023-10-24T02:29:36.147" v="9259" actId="1582"/>
        <pc:sldMkLst>
          <pc:docMk/>
          <pc:sldMk cId="3100901590" sldId="315"/>
        </pc:sldMkLst>
        <pc:spChg chg="mod">
          <ac:chgData name="Gemma Walsh" userId="5c6a987d-1a1b-4458-a229-90095311fe0f" providerId="ADAL" clId="{6C548FA0-9089-4507-969E-B0D3A00510F8}" dt="2023-10-24T02:29:09.683" v="9255" actId="14100"/>
          <ac:spMkLst>
            <pc:docMk/>
            <pc:sldMk cId="3100901590" sldId="315"/>
            <ac:spMk id="12" creationId="{2A2A7FB2-CDA7-CA01-F684-4B9BC7A771B7}"/>
          </ac:spMkLst>
        </pc:spChg>
        <pc:spChg chg="del">
          <ac:chgData name="Gemma Walsh" userId="5c6a987d-1a1b-4458-a229-90095311fe0f" providerId="ADAL" clId="{6C548FA0-9089-4507-969E-B0D3A00510F8}" dt="2023-10-24T02:17:53.792" v="9066" actId="478"/>
          <ac:spMkLst>
            <pc:docMk/>
            <pc:sldMk cId="3100901590" sldId="315"/>
            <ac:spMk id="15" creationId="{10AF1551-67E5-43BF-10CB-F14FD01B7FAD}"/>
          </ac:spMkLst>
        </pc:spChg>
        <pc:spChg chg="del">
          <ac:chgData name="Gemma Walsh" userId="5c6a987d-1a1b-4458-a229-90095311fe0f" providerId="ADAL" clId="{6C548FA0-9089-4507-969E-B0D3A00510F8}" dt="2023-10-24T02:17:51.923" v="9065" actId="478"/>
          <ac:spMkLst>
            <pc:docMk/>
            <pc:sldMk cId="3100901590" sldId="315"/>
            <ac:spMk id="16" creationId="{40DAAF4C-6949-70D8-1259-CAE73AD796B1}"/>
          </ac:spMkLst>
        </pc:spChg>
        <pc:spChg chg="mod">
          <ac:chgData name="Gemma Walsh" userId="5c6a987d-1a1b-4458-a229-90095311fe0f" providerId="ADAL" clId="{6C548FA0-9089-4507-969E-B0D3A00510F8}" dt="2023-10-24T02:17:35.825" v="9060" actId="20577"/>
          <ac:spMkLst>
            <pc:docMk/>
            <pc:sldMk cId="3100901590" sldId="315"/>
            <ac:spMk id="18" creationId="{DFA3989A-6EA6-270D-FFCB-C61DE4ED863E}"/>
          </ac:spMkLst>
        </pc:spChg>
        <pc:picChg chg="add del mod">
          <ac:chgData name="Gemma Walsh" userId="5c6a987d-1a1b-4458-a229-90095311fe0f" providerId="ADAL" clId="{6C548FA0-9089-4507-969E-B0D3A00510F8}" dt="2023-10-24T02:28:34.843" v="9246" actId="478"/>
          <ac:picMkLst>
            <pc:docMk/>
            <pc:sldMk cId="3100901590" sldId="315"/>
            <ac:picMk id="3" creationId="{2D6A6033-963B-3100-53E2-F5F6BAD09688}"/>
          </ac:picMkLst>
        </pc:picChg>
        <pc:picChg chg="add del mod">
          <ac:chgData name="Gemma Walsh" userId="5c6a987d-1a1b-4458-a229-90095311fe0f" providerId="ADAL" clId="{6C548FA0-9089-4507-969E-B0D3A00510F8}" dt="2023-10-24T02:26:20.371" v="9203" actId="478"/>
          <ac:picMkLst>
            <pc:docMk/>
            <pc:sldMk cId="3100901590" sldId="315"/>
            <ac:picMk id="5" creationId="{13DEA702-8D33-FD19-8086-B65ACE0BFD58}"/>
          </ac:picMkLst>
        </pc:picChg>
        <pc:picChg chg="add mod">
          <ac:chgData name="Gemma Walsh" userId="5c6a987d-1a1b-4458-a229-90095311fe0f" providerId="ADAL" clId="{6C548FA0-9089-4507-969E-B0D3A00510F8}" dt="2023-10-24T02:29:12.951" v="9256" actId="1076"/>
          <ac:picMkLst>
            <pc:docMk/>
            <pc:sldMk cId="3100901590" sldId="315"/>
            <ac:picMk id="7" creationId="{8A2D2321-DF67-BCCA-3648-527CAD92140C}"/>
          </ac:picMkLst>
        </pc:picChg>
        <pc:picChg chg="add mod">
          <ac:chgData name="Gemma Walsh" userId="5c6a987d-1a1b-4458-a229-90095311fe0f" providerId="ADAL" clId="{6C548FA0-9089-4507-969E-B0D3A00510F8}" dt="2023-10-24T02:29:14.443" v="9257" actId="1076"/>
          <ac:picMkLst>
            <pc:docMk/>
            <pc:sldMk cId="3100901590" sldId="315"/>
            <ac:picMk id="9" creationId="{08133ECE-8093-6E99-4D12-A7FA8692D62E}"/>
          </ac:picMkLst>
        </pc:picChg>
        <pc:picChg chg="del">
          <ac:chgData name="Gemma Walsh" userId="5c6a987d-1a1b-4458-a229-90095311fe0f" providerId="ADAL" clId="{6C548FA0-9089-4507-969E-B0D3A00510F8}" dt="2023-10-24T02:17:19.994" v="9019" actId="478"/>
          <ac:picMkLst>
            <pc:docMk/>
            <pc:sldMk cId="3100901590" sldId="315"/>
            <ac:picMk id="11" creationId="{0F2660CA-39E5-35F2-E701-78C59059DB5B}"/>
          </ac:picMkLst>
        </pc:picChg>
        <pc:picChg chg="del">
          <ac:chgData name="Gemma Walsh" userId="5c6a987d-1a1b-4458-a229-90095311fe0f" providerId="ADAL" clId="{6C548FA0-9089-4507-969E-B0D3A00510F8}" dt="2023-10-24T02:17:18.457" v="9018" actId="478"/>
          <ac:picMkLst>
            <pc:docMk/>
            <pc:sldMk cId="3100901590" sldId="315"/>
            <ac:picMk id="14" creationId="{C4EC6598-2127-C0C5-CCE3-4242B2EB02C1}"/>
          </ac:picMkLst>
        </pc:picChg>
        <pc:cxnChg chg="add mod">
          <ac:chgData name="Gemma Walsh" userId="5c6a987d-1a1b-4458-a229-90095311fe0f" providerId="ADAL" clId="{6C548FA0-9089-4507-969E-B0D3A00510F8}" dt="2023-10-24T02:29:36.147" v="9259" actId="1582"/>
          <ac:cxnSpMkLst>
            <pc:docMk/>
            <pc:sldMk cId="3100901590" sldId="315"/>
            <ac:cxnSpMk id="13" creationId="{3FDFA231-CEAD-7914-FA65-D28895CC3DAA}"/>
          </ac:cxnSpMkLst>
        </pc:cxnChg>
      </pc:sldChg>
    </pc:docChg>
  </pc:docChgLst>
  <pc:docChgLst>
    <pc:chgData name="Gemma Walsh" userId="S::gemma.walsh@unimelb.edu.au::5c6a987d-1a1b-4458-a229-90095311fe0f" providerId="AD" clId="Web-{D4A34A73-D16A-0D91-9A76-879D3D8980FB}"/>
    <pc:docChg chg="addSld modSld">
      <pc:chgData name="Gemma Walsh" userId="S::gemma.walsh@unimelb.edu.au::5c6a987d-1a1b-4458-a229-90095311fe0f" providerId="AD" clId="Web-{D4A34A73-D16A-0D91-9A76-879D3D8980FB}" dt="2023-11-08T23:57:46.065" v="94" actId="14100"/>
      <pc:docMkLst>
        <pc:docMk/>
      </pc:docMkLst>
      <pc:sldChg chg="modSp">
        <pc:chgData name="Gemma Walsh" userId="S::gemma.walsh@unimelb.edu.au::5c6a987d-1a1b-4458-a229-90095311fe0f" providerId="AD" clId="Web-{D4A34A73-D16A-0D91-9A76-879D3D8980FB}" dt="2023-11-08T23:50:06.687" v="6" actId="20577"/>
        <pc:sldMkLst>
          <pc:docMk/>
          <pc:sldMk cId="486443540" sldId="300"/>
        </pc:sldMkLst>
        <pc:spChg chg="mod">
          <ac:chgData name="Gemma Walsh" userId="S::gemma.walsh@unimelb.edu.au::5c6a987d-1a1b-4458-a229-90095311fe0f" providerId="AD" clId="Web-{D4A34A73-D16A-0D91-9A76-879D3D8980FB}" dt="2023-11-08T23:50:06.687" v="6" actId="20577"/>
          <ac:spMkLst>
            <pc:docMk/>
            <pc:sldMk cId="486443540" sldId="300"/>
            <ac:spMk id="4" creationId="{F7F72EA7-7448-EA7A-DE1C-33CD1331CDA4}"/>
          </ac:spMkLst>
        </pc:spChg>
      </pc:sldChg>
      <pc:sldChg chg="addSp delSp modSp add replId">
        <pc:chgData name="Gemma Walsh" userId="S::gemma.walsh@unimelb.edu.au::5c6a987d-1a1b-4458-a229-90095311fe0f" providerId="AD" clId="Web-{D4A34A73-D16A-0D91-9A76-879D3D8980FB}" dt="2023-11-08T23:57:46.065" v="94" actId="14100"/>
        <pc:sldMkLst>
          <pc:docMk/>
          <pc:sldMk cId="4228055246" sldId="317"/>
        </pc:sldMkLst>
        <pc:spChg chg="mod">
          <ac:chgData name="Gemma Walsh" userId="S::gemma.walsh@unimelb.edu.au::5c6a987d-1a1b-4458-a229-90095311fe0f" providerId="AD" clId="Web-{D4A34A73-D16A-0D91-9A76-879D3D8980FB}" dt="2023-11-08T23:50:16.188" v="10" actId="20577"/>
          <ac:spMkLst>
            <pc:docMk/>
            <pc:sldMk cId="4228055246" sldId="317"/>
            <ac:spMk id="3" creationId="{665BC0F7-9BAB-2ADE-CF39-13047262085B}"/>
          </ac:spMkLst>
        </pc:spChg>
        <pc:spChg chg="mod">
          <ac:chgData name="Gemma Walsh" userId="S::gemma.walsh@unimelb.edu.au::5c6a987d-1a1b-4458-a229-90095311fe0f" providerId="AD" clId="Web-{D4A34A73-D16A-0D91-9A76-879D3D8980FB}" dt="2023-11-08T23:54:14.768" v="76" actId="20577"/>
          <ac:spMkLst>
            <pc:docMk/>
            <pc:sldMk cId="4228055246" sldId="317"/>
            <ac:spMk id="4" creationId="{F7F72EA7-7448-EA7A-DE1C-33CD1331CDA4}"/>
          </ac:spMkLst>
        </pc:spChg>
        <pc:spChg chg="add del">
          <ac:chgData name="Gemma Walsh" userId="S::gemma.walsh@unimelb.edu.au::5c6a987d-1a1b-4458-a229-90095311fe0f" providerId="AD" clId="Web-{D4A34A73-D16A-0D91-9A76-879D3D8980FB}" dt="2023-11-08T23:57:20.689" v="91"/>
          <ac:spMkLst>
            <pc:docMk/>
            <pc:sldMk cId="4228055246" sldId="317"/>
            <ac:spMk id="5" creationId="{A3C0D19D-C016-9CF0-5D0F-E564941DBB33}"/>
          </ac:spMkLst>
        </pc:spChg>
        <pc:spChg chg="mod">
          <ac:chgData name="Gemma Walsh" userId="S::gemma.walsh@unimelb.edu.au::5c6a987d-1a1b-4458-a229-90095311fe0f" providerId="AD" clId="Web-{D4A34A73-D16A-0D91-9A76-879D3D8980FB}" dt="2023-11-08T23:57:46.065" v="94" actId="14100"/>
          <ac:spMkLst>
            <pc:docMk/>
            <pc:sldMk cId="4228055246" sldId="317"/>
            <ac:spMk id="8" creationId="{6403E1C1-496B-A7A8-D771-5F56599B33D6}"/>
          </ac:spMkLst>
        </pc:spChg>
        <pc:picChg chg="add del mod ord">
          <ac:chgData name="Gemma Walsh" userId="S::gemma.walsh@unimelb.edu.au::5c6a987d-1a1b-4458-a229-90095311fe0f" providerId="AD" clId="Web-{D4A34A73-D16A-0D91-9A76-879D3D8980FB}" dt="2023-11-08T23:56:00.526" v="88"/>
          <ac:picMkLst>
            <pc:docMk/>
            <pc:sldMk cId="4228055246" sldId="317"/>
            <ac:picMk id="2" creationId="{0B478BC7-D106-0E26-526A-22F92B3F5CCE}"/>
          </ac:picMkLst>
        </pc:picChg>
        <pc:picChg chg="add del mod ord">
          <ac:chgData name="Gemma Walsh" userId="S::gemma.walsh@unimelb.edu.au::5c6a987d-1a1b-4458-a229-90095311fe0f" providerId="AD" clId="Web-{D4A34A73-D16A-0D91-9A76-879D3D8980FB}" dt="2023-11-08T23:56:11.840" v="90"/>
          <ac:picMkLst>
            <pc:docMk/>
            <pc:sldMk cId="4228055246" sldId="317"/>
            <ac:picMk id="6" creationId="{89D78FC6-B8E7-C9CF-2615-F26916F5E912}"/>
          </ac:picMkLst>
        </pc:picChg>
        <pc:picChg chg="add mod ord">
          <ac:chgData name="Gemma Walsh" userId="S::gemma.walsh@unimelb.edu.au::5c6a987d-1a1b-4458-a229-90095311fe0f" providerId="AD" clId="Web-{D4A34A73-D16A-0D91-9A76-879D3D8980FB}" dt="2023-11-08T23:57:38.581" v="93" actId="1076"/>
          <ac:picMkLst>
            <pc:docMk/>
            <pc:sldMk cId="4228055246" sldId="317"/>
            <ac:picMk id="9" creationId="{D3A09EFE-B326-5BE5-0D29-BCB4148AC0EC}"/>
          </ac:picMkLst>
        </pc:picChg>
      </pc:sldChg>
    </pc:docChg>
  </pc:docChgLst>
  <pc:docChgLst>
    <pc:chgData name="Nicole Le Grand" userId="2da1d02f-3f8a-4eff-9881-93860edc8e92" providerId="ADAL" clId="{D53358B9-9399-4DBE-87FE-094DDD85AA7D}"/>
    <pc:docChg chg="undo custSel modSld">
      <pc:chgData name="Nicole Le Grand" userId="2da1d02f-3f8a-4eff-9881-93860edc8e92" providerId="ADAL" clId="{D53358B9-9399-4DBE-87FE-094DDD85AA7D}" dt="2023-11-14T01:00:41.262" v="26" actId="20577"/>
      <pc:docMkLst>
        <pc:docMk/>
      </pc:docMkLst>
      <pc:sldChg chg="modNotesTx">
        <pc:chgData name="Nicole Le Grand" userId="2da1d02f-3f8a-4eff-9881-93860edc8e92" providerId="ADAL" clId="{D53358B9-9399-4DBE-87FE-094DDD85AA7D}" dt="2023-11-13T04:35:33.205" v="10" actId="2710"/>
        <pc:sldMkLst>
          <pc:docMk/>
          <pc:sldMk cId="470506802" sldId="282"/>
        </pc:sldMkLst>
      </pc:sldChg>
      <pc:sldChg chg="modSp mod">
        <pc:chgData name="Nicole Le Grand" userId="2da1d02f-3f8a-4eff-9881-93860edc8e92" providerId="ADAL" clId="{D53358B9-9399-4DBE-87FE-094DDD85AA7D}" dt="2023-11-14T01:00:41.262" v="26" actId="20577"/>
        <pc:sldMkLst>
          <pc:docMk/>
          <pc:sldMk cId="2740908234" sldId="297"/>
        </pc:sldMkLst>
        <pc:spChg chg="mod">
          <ac:chgData name="Nicole Le Grand" userId="2da1d02f-3f8a-4eff-9881-93860edc8e92" providerId="ADAL" clId="{D53358B9-9399-4DBE-87FE-094DDD85AA7D}" dt="2023-11-14T01:00:41.262" v="26" actId="20577"/>
          <ac:spMkLst>
            <pc:docMk/>
            <pc:sldMk cId="2740908234" sldId="297"/>
            <ac:spMk id="4" creationId="{F7F72EA7-7448-EA7A-DE1C-33CD1331CDA4}"/>
          </ac:spMkLst>
        </pc:spChg>
      </pc:sldChg>
      <pc:sldChg chg="modNotesTx">
        <pc:chgData name="Nicole Le Grand" userId="2da1d02f-3f8a-4eff-9881-93860edc8e92" providerId="ADAL" clId="{D53358B9-9399-4DBE-87FE-094DDD85AA7D}" dt="2023-11-13T04:29:24.422" v="8" actId="20577"/>
        <pc:sldMkLst>
          <pc:docMk/>
          <pc:sldMk cId="486443540" sldId="300"/>
        </pc:sldMkLst>
      </pc:sldChg>
      <pc:sldChg chg="delCm">
        <pc:chgData name="Nicole Le Grand" userId="2da1d02f-3f8a-4eff-9881-93860edc8e92" providerId="ADAL" clId="{D53358B9-9399-4DBE-87FE-094DDD85AA7D}" dt="2023-11-14T00:22:47.728" v="13"/>
        <pc:sldMkLst>
          <pc:docMk/>
          <pc:sldMk cId="3949122566" sldId="301"/>
        </pc:sldMkLst>
        <pc:extLst>
          <p:ext xmlns:p="http://schemas.openxmlformats.org/presentationml/2006/main" uri="{D6D511B9-2390-475A-947B-AFAB55BFBCF1}">
            <pc226:cmChg xmlns:pc226="http://schemas.microsoft.com/office/powerpoint/2022/06/main/command" chg="del">
              <pc226:chgData name="Nicole Le Grand" userId="2da1d02f-3f8a-4eff-9881-93860edc8e92" providerId="ADAL" clId="{D53358B9-9399-4DBE-87FE-094DDD85AA7D}" dt="2023-11-14T00:22:47.728" v="13"/>
              <pc2:cmMkLst xmlns:pc2="http://schemas.microsoft.com/office/powerpoint/2019/9/main/command">
                <pc:docMk/>
                <pc:sldMk cId="3949122566" sldId="301"/>
                <pc2:cmMk id="{C7C55238-DA04-4D5F-B541-8B3813932885}"/>
              </pc2:cmMkLst>
            </pc226:cmChg>
          </p:ext>
        </pc:extLst>
      </pc:sldChg>
      <pc:sldChg chg="delCm">
        <pc:chgData name="Nicole Le Grand" userId="2da1d02f-3f8a-4eff-9881-93860edc8e92" providerId="ADAL" clId="{D53358B9-9399-4DBE-87FE-094DDD85AA7D}" dt="2023-11-13T04:49:58.970" v="11"/>
        <pc:sldMkLst>
          <pc:docMk/>
          <pc:sldMk cId="2354746870" sldId="307"/>
        </pc:sldMkLst>
        <pc:extLst>
          <p:ext xmlns:p="http://schemas.openxmlformats.org/presentationml/2006/main" uri="{D6D511B9-2390-475A-947B-AFAB55BFBCF1}">
            <pc226:cmChg xmlns:pc226="http://schemas.microsoft.com/office/powerpoint/2022/06/main/command" chg="del">
              <pc226:chgData name="Nicole Le Grand" userId="2da1d02f-3f8a-4eff-9881-93860edc8e92" providerId="ADAL" clId="{D53358B9-9399-4DBE-87FE-094DDD85AA7D}" dt="2023-11-13T04:49:58.970" v="11"/>
              <pc2:cmMkLst xmlns:pc2="http://schemas.microsoft.com/office/powerpoint/2019/9/main/command">
                <pc:docMk/>
                <pc:sldMk cId="2354746870" sldId="307"/>
                <pc2:cmMk id="{8863A534-8AA8-46F0-AF77-C488927113A8}"/>
              </pc2:cmMkLst>
            </pc226:cmChg>
          </p:ext>
        </pc:extLst>
      </pc:sldChg>
      <pc:sldChg chg="delCm">
        <pc:chgData name="Nicole Le Grand" userId="2da1d02f-3f8a-4eff-9881-93860edc8e92" providerId="ADAL" clId="{D53358B9-9399-4DBE-87FE-094DDD85AA7D}" dt="2023-11-14T00:22:59.828" v="14"/>
        <pc:sldMkLst>
          <pc:docMk/>
          <pc:sldMk cId="731350960" sldId="309"/>
        </pc:sldMkLst>
        <pc:extLst>
          <p:ext xmlns:p="http://schemas.openxmlformats.org/presentationml/2006/main" uri="{D6D511B9-2390-475A-947B-AFAB55BFBCF1}">
            <pc226:cmChg xmlns:pc226="http://schemas.microsoft.com/office/powerpoint/2022/06/main/command" chg="del">
              <pc226:chgData name="Nicole Le Grand" userId="2da1d02f-3f8a-4eff-9881-93860edc8e92" providerId="ADAL" clId="{D53358B9-9399-4DBE-87FE-094DDD85AA7D}" dt="2023-11-14T00:22:59.828" v="14"/>
              <pc2:cmMkLst xmlns:pc2="http://schemas.microsoft.com/office/powerpoint/2019/9/main/command">
                <pc:docMk/>
                <pc:sldMk cId="731350960" sldId="309"/>
                <pc2:cmMk id="{95C6D9E0-4A4B-447D-AACF-915CC183C324}"/>
              </pc2:cmMkLst>
            </pc226:cmChg>
          </p:ext>
        </pc:extLst>
      </pc:sldChg>
      <pc:sldChg chg="delCm">
        <pc:chgData name="Nicole Le Grand" userId="2da1d02f-3f8a-4eff-9881-93860edc8e92" providerId="ADAL" clId="{D53358B9-9399-4DBE-87FE-094DDD85AA7D}" dt="2023-11-13T04:50:43.791" v="12"/>
        <pc:sldMkLst>
          <pc:docMk/>
          <pc:sldMk cId="405819446" sldId="310"/>
        </pc:sldMkLst>
        <pc:extLst>
          <p:ext xmlns:p="http://schemas.openxmlformats.org/presentationml/2006/main" uri="{D6D511B9-2390-475A-947B-AFAB55BFBCF1}">
            <pc226:cmChg xmlns:pc226="http://schemas.microsoft.com/office/powerpoint/2022/06/main/command" chg="del">
              <pc226:chgData name="Nicole Le Grand" userId="2da1d02f-3f8a-4eff-9881-93860edc8e92" providerId="ADAL" clId="{D53358B9-9399-4DBE-87FE-094DDD85AA7D}" dt="2023-11-13T04:50:43.791" v="12"/>
              <pc2:cmMkLst xmlns:pc2="http://schemas.microsoft.com/office/powerpoint/2019/9/main/command">
                <pc:docMk/>
                <pc:sldMk cId="405819446" sldId="310"/>
                <pc2:cmMk id="{4F644C28-D781-4CFF-8AC1-E66ED5C71232}"/>
              </pc2:cmMkLst>
            </pc226:cmChg>
          </p:ext>
        </pc:extLst>
      </pc:sldChg>
    </pc:docChg>
  </pc:docChgLst>
  <pc:docChgLst>
    <pc:chgData name="Gemma Walsh" userId="S::gemma.walsh@unimelb.edu.au::5c6a987d-1a1b-4458-a229-90095311fe0f" providerId="AD" clId="Web-{D5FEF19F-30C6-7B6E-746A-BC440B6B246A}"/>
    <pc:docChg chg="modSld">
      <pc:chgData name="Gemma Walsh" userId="S::gemma.walsh@unimelb.edu.au::5c6a987d-1a1b-4458-a229-90095311fe0f" providerId="AD" clId="Web-{D5FEF19F-30C6-7B6E-746A-BC440B6B246A}" dt="2023-10-31T23:30:07.205" v="75" actId="20577"/>
      <pc:docMkLst>
        <pc:docMk/>
      </pc:docMkLst>
      <pc:sldChg chg="modSp">
        <pc:chgData name="Gemma Walsh" userId="S::gemma.walsh@unimelb.edu.au::5c6a987d-1a1b-4458-a229-90095311fe0f" providerId="AD" clId="Web-{D5FEF19F-30C6-7B6E-746A-BC440B6B246A}" dt="2023-10-31T23:30:07.205" v="75" actId="20577"/>
        <pc:sldMkLst>
          <pc:docMk/>
          <pc:sldMk cId="681978606" sldId="286"/>
        </pc:sldMkLst>
        <pc:spChg chg="mod">
          <ac:chgData name="Gemma Walsh" userId="S::gemma.walsh@unimelb.edu.au::5c6a987d-1a1b-4458-a229-90095311fe0f" providerId="AD" clId="Web-{D5FEF19F-30C6-7B6E-746A-BC440B6B246A}" dt="2023-10-31T23:30:07.205" v="75" actId="20577"/>
          <ac:spMkLst>
            <pc:docMk/>
            <pc:sldMk cId="681978606" sldId="286"/>
            <ac:spMk id="9" creationId="{482D95C9-142A-BF9A-3602-F4AB11608174}"/>
          </ac:spMkLst>
        </pc:spChg>
        <pc:spChg chg="mod">
          <ac:chgData name="Gemma Walsh" userId="S::gemma.walsh@unimelb.edu.au::5c6a987d-1a1b-4458-a229-90095311fe0f" providerId="AD" clId="Web-{D5FEF19F-30C6-7B6E-746A-BC440B6B246A}" dt="2023-10-31T23:29:41.658" v="53" actId="20577"/>
          <ac:spMkLst>
            <pc:docMk/>
            <pc:sldMk cId="681978606" sldId="286"/>
            <ac:spMk id="10" creationId="{DD2F5204-1928-06AD-9878-6DD27D5DF27D}"/>
          </ac:spMkLst>
        </pc:spChg>
        <pc:spChg chg="mod">
          <ac:chgData name="Gemma Walsh" userId="S::gemma.walsh@unimelb.edu.au::5c6a987d-1a1b-4458-a229-90095311fe0f" providerId="AD" clId="Web-{D5FEF19F-30C6-7B6E-746A-BC440B6B246A}" dt="2023-10-31T23:29:33.439" v="47" actId="20577"/>
          <ac:spMkLst>
            <pc:docMk/>
            <pc:sldMk cId="681978606" sldId="286"/>
            <ac:spMk id="11" creationId="{64977FAA-28B8-34BB-09CE-CCE6C8C73D62}"/>
          </ac:spMkLst>
        </pc:spChg>
      </pc:sldChg>
      <pc:sldChg chg="modSp">
        <pc:chgData name="Gemma Walsh" userId="S::gemma.walsh@unimelb.edu.au::5c6a987d-1a1b-4458-a229-90095311fe0f" providerId="AD" clId="Web-{D5FEF19F-30C6-7B6E-746A-BC440B6B246A}" dt="2023-10-31T23:26:43.229" v="32" actId="20577"/>
        <pc:sldMkLst>
          <pc:docMk/>
          <pc:sldMk cId="1190891150" sldId="308"/>
        </pc:sldMkLst>
        <pc:spChg chg="mod">
          <ac:chgData name="Gemma Walsh" userId="S::gemma.walsh@unimelb.edu.au::5c6a987d-1a1b-4458-a229-90095311fe0f" providerId="AD" clId="Web-{D5FEF19F-30C6-7B6E-746A-BC440B6B246A}" dt="2023-10-31T23:26:43.229" v="32" actId="20577"/>
          <ac:spMkLst>
            <pc:docMk/>
            <pc:sldMk cId="1190891150" sldId="308"/>
            <ac:spMk id="2" creationId="{7B768D10-52FC-614F-89A5-4F793BEFE8EF}"/>
          </ac:spMkLst>
        </pc:spChg>
      </pc:sldChg>
      <pc:sldChg chg="modSp">
        <pc:chgData name="Gemma Walsh" userId="S::gemma.walsh@unimelb.edu.au::5c6a987d-1a1b-4458-a229-90095311fe0f" providerId="AD" clId="Web-{D5FEF19F-30C6-7B6E-746A-BC440B6B246A}" dt="2023-10-31T23:25:00.522" v="13"/>
        <pc:sldMkLst>
          <pc:docMk/>
          <pc:sldMk cId="3460805525" sldId="311"/>
        </pc:sldMkLst>
        <pc:spChg chg="mod">
          <ac:chgData name="Gemma Walsh" userId="S::gemma.walsh@unimelb.edu.au::5c6a987d-1a1b-4458-a229-90095311fe0f" providerId="AD" clId="Web-{D5FEF19F-30C6-7B6E-746A-BC440B6B246A}" dt="2023-10-31T23:25:00.522" v="13"/>
          <ac:spMkLst>
            <pc:docMk/>
            <pc:sldMk cId="3460805525" sldId="311"/>
            <ac:spMk id="2" creationId="{7B768D10-52FC-614F-89A5-4F793BEFE8EF}"/>
          </ac:spMkLst>
        </pc:spChg>
      </pc:sldChg>
    </pc:docChg>
  </pc:docChgLst>
  <pc:docChgLst>
    <pc:chgData name="Gemma Walsh" userId="S::gemma.walsh@unimelb.edu.au::5c6a987d-1a1b-4458-a229-90095311fe0f" providerId="AD" clId="Web-{17BFD28A-5CB5-1983-AA6B-E220CF9107D3}"/>
    <pc:docChg chg="modSld">
      <pc:chgData name="Gemma Walsh" userId="S::gemma.walsh@unimelb.edu.au::5c6a987d-1a1b-4458-a229-90095311fe0f" providerId="AD" clId="Web-{17BFD28A-5CB5-1983-AA6B-E220CF9107D3}" dt="2023-10-31T23:57:03.962" v="2"/>
      <pc:docMkLst>
        <pc:docMk/>
      </pc:docMkLst>
      <pc:sldChg chg="addSp delSp modSp">
        <pc:chgData name="Gemma Walsh" userId="S::gemma.walsh@unimelb.edu.au::5c6a987d-1a1b-4458-a229-90095311fe0f" providerId="AD" clId="Web-{17BFD28A-5CB5-1983-AA6B-E220CF9107D3}" dt="2023-10-31T23:57:03.962" v="2"/>
        <pc:sldMkLst>
          <pc:docMk/>
          <pc:sldMk cId="591722392" sldId="294"/>
        </pc:sldMkLst>
        <pc:picChg chg="add del mod">
          <ac:chgData name="Gemma Walsh" userId="S::gemma.walsh@unimelb.edu.au::5c6a987d-1a1b-4458-a229-90095311fe0f" providerId="AD" clId="Web-{17BFD28A-5CB5-1983-AA6B-E220CF9107D3}" dt="2023-10-31T23:57:03.962" v="2"/>
          <ac:picMkLst>
            <pc:docMk/>
            <pc:sldMk cId="591722392" sldId="294"/>
            <ac:picMk id="4" creationId="{C6CC1194-D736-AB36-86E3-899091801F37}"/>
          </ac:picMkLst>
        </pc:picChg>
      </pc:sldChg>
      <pc:sldChg chg="modCm">
        <pc:chgData name="Gemma Walsh" userId="S::gemma.walsh@unimelb.edu.au::5c6a987d-1a1b-4458-a229-90095311fe0f" providerId="AD" clId="Web-{17BFD28A-5CB5-1983-AA6B-E220CF9107D3}" dt="2023-10-31T23:56:07.054" v="0"/>
        <pc:sldMkLst>
          <pc:docMk/>
          <pc:sldMk cId="1610017040" sldId="298"/>
        </pc:sldMkLst>
        <pc:extLst>
          <p:ext xmlns:p="http://schemas.openxmlformats.org/presentationml/2006/main" uri="{D6D511B9-2390-475A-947B-AFAB55BFBCF1}">
            <pc226:cmChg xmlns:pc226="http://schemas.microsoft.com/office/powerpoint/2022/06/main/command" chg="">
              <pc226:chgData name="Gemma Walsh" userId="S::gemma.walsh@unimelb.edu.au::5c6a987d-1a1b-4458-a229-90095311fe0f" providerId="AD" clId="Web-{17BFD28A-5CB5-1983-AA6B-E220CF9107D3}" dt="2023-10-31T23:56:07.054" v="0"/>
              <pc2:cmMkLst xmlns:pc2="http://schemas.microsoft.com/office/powerpoint/2019/9/main/command">
                <pc:docMk/>
                <pc:sldMk cId="1610017040" sldId="298"/>
                <pc2:cmMk id="{C3D9E33F-A0C3-40FE-971C-A0C86542A96B}"/>
              </pc2:cmMkLst>
              <pc226:cmRplyChg chg="add">
                <pc226:chgData name="Gemma Walsh" userId="S::gemma.walsh@unimelb.edu.au::5c6a987d-1a1b-4458-a229-90095311fe0f" providerId="AD" clId="Web-{17BFD28A-5CB5-1983-AA6B-E220CF9107D3}" dt="2023-10-31T23:56:07.054" v="0"/>
                <pc2:cmRplyMkLst xmlns:pc2="http://schemas.microsoft.com/office/powerpoint/2019/9/main/command">
                  <pc:docMk/>
                  <pc:sldMk cId="1610017040" sldId="298"/>
                  <pc2:cmMk id="{C3D9E33F-A0C3-40FE-971C-A0C86542A96B}"/>
                  <pc2:cmRplyMk id="{3A92C508-501D-4AAB-9241-ED89BD124CF7}"/>
                </pc2:cmRplyMkLst>
              </pc226:cmRplyChg>
            </pc226:cmChg>
          </p:ext>
        </pc:extLst>
      </pc:sldChg>
    </pc:docChg>
  </pc:docChgLst>
  <pc:docChgLst>
    <pc:chgData name="Nicole Le Grand" userId="2da1d02f-3f8a-4eff-9881-93860edc8e92" providerId="ADAL" clId="{11610A3A-EB06-4C18-AA53-69C1ECDD00D9}"/>
    <pc:docChg chg="undo custSel addSld delSld modSld sldOrd">
      <pc:chgData name="Nicole Le Grand" userId="2da1d02f-3f8a-4eff-9881-93860edc8e92" providerId="ADAL" clId="{11610A3A-EB06-4C18-AA53-69C1ECDD00D9}" dt="2023-11-08T05:43:11.032" v="853"/>
      <pc:docMkLst>
        <pc:docMk/>
      </pc:docMkLst>
      <pc:sldChg chg="modNotesTx">
        <pc:chgData name="Nicole Le Grand" userId="2da1d02f-3f8a-4eff-9881-93860edc8e92" providerId="ADAL" clId="{11610A3A-EB06-4C18-AA53-69C1ECDD00D9}" dt="2023-10-23T06:02:17.371" v="343" actId="20577"/>
        <pc:sldMkLst>
          <pc:docMk/>
          <pc:sldMk cId="470506802" sldId="282"/>
        </pc:sldMkLst>
      </pc:sldChg>
      <pc:sldChg chg="modSp add del mod setBg">
        <pc:chgData name="Nicole Le Grand" userId="2da1d02f-3f8a-4eff-9881-93860edc8e92" providerId="ADAL" clId="{11610A3A-EB06-4C18-AA53-69C1ECDD00D9}" dt="2023-10-24T00:35:35.173" v="444" actId="2696"/>
        <pc:sldMkLst>
          <pc:docMk/>
          <pc:sldMk cId="4097023305" sldId="284"/>
        </pc:sldMkLst>
        <pc:spChg chg="mod">
          <ac:chgData name="Nicole Le Grand" userId="2da1d02f-3f8a-4eff-9881-93860edc8e92" providerId="ADAL" clId="{11610A3A-EB06-4C18-AA53-69C1ECDD00D9}" dt="2023-10-24T00:25:58.340" v="349" actId="14100"/>
          <ac:spMkLst>
            <pc:docMk/>
            <pc:sldMk cId="4097023305" sldId="284"/>
            <ac:spMk id="26" creationId="{06930851-3EE7-5B25-F590-CCB7467A2094}"/>
          </ac:spMkLst>
        </pc:spChg>
      </pc:sldChg>
      <pc:sldChg chg="modSp mod">
        <pc:chgData name="Nicole Le Grand" userId="2da1d02f-3f8a-4eff-9881-93860edc8e92" providerId="ADAL" clId="{11610A3A-EB06-4C18-AA53-69C1ECDD00D9}" dt="2023-11-01T03:37:37.671" v="704" actId="20577"/>
        <pc:sldMkLst>
          <pc:docMk/>
          <pc:sldMk cId="681978606" sldId="286"/>
        </pc:sldMkLst>
        <pc:spChg chg="mod">
          <ac:chgData name="Nicole Le Grand" userId="2da1d02f-3f8a-4eff-9881-93860edc8e92" providerId="ADAL" clId="{11610A3A-EB06-4C18-AA53-69C1ECDD00D9}" dt="2023-11-01T03:37:37.671" v="704" actId="20577"/>
          <ac:spMkLst>
            <pc:docMk/>
            <pc:sldMk cId="681978606" sldId="286"/>
            <ac:spMk id="10" creationId="{DD2F5204-1928-06AD-9878-6DD27D5DF27D}"/>
          </ac:spMkLst>
        </pc:spChg>
        <pc:spChg chg="mod">
          <ac:chgData name="Nicole Le Grand" userId="2da1d02f-3f8a-4eff-9881-93860edc8e92" providerId="ADAL" clId="{11610A3A-EB06-4C18-AA53-69C1ECDD00D9}" dt="2023-10-23T03:11:51.747" v="49" actId="20577"/>
          <ac:spMkLst>
            <pc:docMk/>
            <pc:sldMk cId="681978606" sldId="286"/>
            <ac:spMk id="13" creationId="{8FA1C40B-4426-2DD0-CFB0-3E30E9C28215}"/>
          </ac:spMkLst>
        </pc:spChg>
      </pc:sldChg>
      <pc:sldChg chg="modSp mod">
        <pc:chgData name="Nicole Le Grand" userId="2da1d02f-3f8a-4eff-9881-93860edc8e92" providerId="ADAL" clId="{11610A3A-EB06-4C18-AA53-69C1ECDD00D9}" dt="2023-10-23T03:11:34.713" v="45" actId="20577"/>
        <pc:sldMkLst>
          <pc:docMk/>
          <pc:sldMk cId="3780002892" sldId="287"/>
        </pc:sldMkLst>
        <pc:spChg chg="mod">
          <ac:chgData name="Nicole Le Grand" userId="2da1d02f-3f8a-4eff-9881-93860edc8e92" providerId="ADAL" clId="{11610A3A-EB06-4C18-AA53-69C1ECDD00D9}" dt="2023-10-23T03:11:34.713" v="45" actId="20577"/>
          <ac:spMkLst>
            <pc:docMk/>
            <pc:sldMk cId="3780002892" sldId="287"/>
            <ac:spMk id="4" creationId="{F7F72EA7-7448-EA7A-DE1C-33CD1331CDA4}"/>
          </ac:spMkLst>
        </pc:spChg>
      </pc:sldChg>
      <pc:sldChg chg="modSp del mod setBg">
        <pc:chgData name="Nicole Le Grand" userId="2da1d02f-3f8a-4eff-9881-93860edc8e92" providerId="ADAL" clId="{11610A3A-EB06-4C18-AA53-69C1ECDD00D9}" dt="2023-10-23T05:45:09.556" v="310" actId="2696"/>
        <pc:sldMkLst>
          <pc:docMk/>
          <pc:sldMk cId="1646725871" sldId="292"/>
        </pc:sldMkLst>
        <pc:spChg chg="mod">
          <ac:chgData name="Nicole Le Grand" userId="2da1d02f-3f8a-4eff-9881-93860edc8e92" providerId="ADAL" clId="{11610A3A-EB06-4C18-AA53-69C1ECDD00D9}" dt="2023-10-23T03:38:09.178" v="146" actId="207"/>
          <ac:spMkLst>
            <pc:docMk/>
            <pc:sldMk cId="1646725871" sldId="292"/>
            <ac:spMk id="2" creationId="{D1EDB732-6FD3-D0DA-92AF-1D7A68E3A3EE}"/>
          </ac:spMkLst>
        </pc:spChg>
        <pc:spChg chg="mod">
          <ac:chgData name="Nicole Le Grand" userId="2da1d02f-3f8a-4eff-9881-93860edc8e92" providerId="ADAL" clId="{11610A3A-EB06-4C18-AA53-69C1ECDD00D9}" dt="2023-10-23T03:44:01.286" v="163" actId="1076"/>
          <ac:spMkLst>
            <pc:docMk/>
            <pc:sldMk cId="1646725871" sldId="292"/>
            <ac:spMk id="13" creationId="{986D0EB4-87A1-9926-18A9-F1A65DC20A57}"/>
          </ac:spMkLst>
        </pc:spChg>
        <pc:spChg chg="mod">
          <ac:chgData name="Nicole Le Grand" userId="2da1d02f-3f8a-4eff-9881-93860edc8e92" providerId="ADAL" clId="{11610A3A-EB06-4C18-AA53-69C1ECDD00D9}" dt="2023-10-23T03:43:28.435" v="161" actId="14100"/>
          <ac:spMkLst>
            <pc:docMk/>
            <pc:sldMk cId="1646725871" sldId="292"/>
            <ac:spMk id="15" creationId="{E309F894-D6ED-3B69-812A-EDD9C07D6D35}"/>
          </ac:spMkLst>
        </pc:spChg>
        <pc:spChg chg="mod">
          <ac:chgData name="Nicole Le Grand" userId="2da1d02f-3f8a-4eff-9881-93860edc8e92" providerId="ADAL" clId="{11610A3A-EB06-4C18-AA53-69C1ECDD00D9}" dt="2023-10-23T03:48:14.543" v="216" actId="21"/>
          <ac:spMkLst>
            <pc:docMk/>
            <pc:sldMk cId="1646725871" sldId="292"/>
            <ac:spMk id="20" creationId="{77B26A88-F289-88EA-E384-570C7CF8B589}"/>
          </ac:spMkLst>
        </pc:spChg>
        <pc:spChg chg="mod">
          <ac:chgData name="Nicole Le Grand" userId="2da1d02f-3f8a-4eff-9881-93860edc8e92" providerId="ADAL" clId="{11610A3A-EB06-4C18-AA53-69C1ECDD00D9}" dt="2023-10-23T03:48:58.643" v="224" actId="21"/>
          <ac:spMkLst>
            <pc:docMk/>
            <pc:sldMk cId="1646725871" sldId="292"/>
            <ac:spMk id="21" creationId="{4A6AD7D6-3293-B4C1-4263-E02BE31B4FF8}"/>
          </ac:spMkLst>
        </pc:spChg>
        <pc:graphicFrameChg chg="mod">
          <ac:chgData name="Nicole Le Grand" userId="2da1d02f-3f8a-4eff-9881-93860edc8e92" providerId="ADAL" clId="{11610A3A-EB06-4C18-AA53-69C1ECDD00D9}" dt="2023-10-23T03:46:25.309" v="188" actId="20577"/>
          <ac:graphicFrameMkLst>
            <pc:docMk/>
            <pc:sldMk cId="1646725871" sldId="292"/>
            <ac:graphicFrameMk id="6" creationId="{CAB1EE3D-9440-E515-5D9E-E07EAF7058D3}"/>
          </ac:graphicFrameMkLst>
        </pc:graphicFrameChg>
      </pc:sldChg>
      <pc:sldChg chg="modSp mod">
        <pc:chgData name="Nicole Le Grand" userId="2da1d02f-3f8a-4eff-9881-93860edc8e92" providerId="ADAL" clId="{11610A3A-EB06-4C18-AA53-69C1ECDD00D9}" dt="2023-10-25T05:58:57.899" v="660" actId="20577"/>
        <pc:sldMkLst>
          <pc:docMk/>
          <pc:sldMk cId="2397583386" sldId="295"/>
        </pc:sldMkLst>
        <pc:spChg chg="mod">
          <ac:chgData name="Nicole Le Grand" userId="2da1d02f-3f8a-4eff-9881-93860edc8e92" providerId="ADAL" clId="{11610A3A-EB06-4C18-AA53-69C1ECDD00D9}" dt="2023-10-25T05:58:36.781" v="657" actId="1076"/>
          <ac:spMkLst>
            <pc:docMk/>
            <pc:sldMk cId="2397583386" sldId="295"/>
            <ac:spMk id="24" creationId="{A4C5B759-93CB-5B5A-B1D2-2E3C42747C75}"/>
          </ac:spMkLst>
        </pc:spChg>
        <pc:spChg chg="mod">
          <ac:chgData name="Nicole Le Grand" userId="2da1d02f-3f8a-4eff-9881-93860edc8e92" providerId="ADAL" clId="{11610A3A-EB06-4C18-AA53-69C1ECDD00D9}" dt="2023-10-25T05:58:57.899" v="660" actId="20577"/>
          <ac:spMkLst>
            <pc:docMk/>
            <pc:sldMk cId="2397583386" sldId="295"/>
            <ac:spMk id="25" creationId="{518B68B6-5284-F036-E87F-9BC3A435A7B3}"/>
          </ac:spMkLst>
        </pc:spChg>
      </pc:sldChg>
      <pc:sldChg chg="modSp mod">
        <pc:chgData name="Nicole Le Grand" userId="2da1d02f-3f8a-4eff-9881-93860edc8e92" providerId="ADAL" clId="{11610A3A-EB06-4C18-AA53-69C1ECDD00D9}" dt="2023-10-25T05:57:38.164" v="650" actId="20577"/>
        <pc:sldMkLst>
          <pc:docMk/>
          <pc:sldMk cId="2740908234" sldId="297"/>
        </pc:sldMkLst>
        <pc:spChg chg="mod">
          <ac:chgData name="Nicole Le Grand" userId="2da1d02f-3f8a-4eff-9881-93860edc8e92" providerId="ADAL" clId="{11610A3A-EB06-4C18-AA53-69C1ECDD00D9}" dt="2023-10-25T05:57:38.164" v="650" actId="20577"/>
          <ac:spMkLst>
            <pc:docMk/>
            <pc:sldMk cId="2740908234" sldId="297"/>
            <ac:spMk id="3" creationId="{665BC0F7-9BAB-2ADE-CF39-13047262085B}"/>
          </ac:spMkLst>
        </pc:spChg>
        <pc:spChg chg="mod">
          <ac:chgData name="Nicole Le Grand" userId="2da1d02f-3f8a-4eff-9881-93860edc8e92" providerId="ADAL" clId="{11610A3A-EB06-4C18-AA53-69C1ECDD00D9}" dt="2023-10-23T06:01:12.399" v="331" actId="6549"/>
          <ac:spMkLst>
            <pc:docMk/>
            <pc:sldMk cId="2740908234" sldId="297"/>
            <ac:spMk id="4" creationId="{F7F72EA7-7448-EA7A-DE1C-33CD1331CDA4}"/>
          </ac:spMkLst>
        </pc:spChg>
      </pc:sldChg>
      <pc:sldChg chg="addSp delSp modSp mod delCm modCm">
        <pc:chgData name="Nicole Le Grand" userId="2da1d02f-3f8a-4eff-9881-93860edc8e92" providerId="ADAL" clId="{11610A3A-EB06-4C18-AA53-69C1ECDD00D9}" dt="2023-11-07T01:31:05.676" v="738"/>
        <pc:sldMkLst>
          <pc:docMk/>
          <pc:sldMk cId="1610017040" sldId="298"/>
        </pc:sldMkLst>
        <pc:spChg chg="mod">
          <ac:chgData name="Nicole Le Grand" userId="2da1d02f-3f8a-4eff-9881-93860edc8e92" providerId="ADAL" clId="{11610A3A-EB06-4C18-AA53-69C1ECDD00D9}" dt="2023-11-01T03:48:31.579" v="715" actId="14100"/>
          <ac:spMkLst>
            <pc:docMk/>
            <pc:sldMk cId="1610017040" sldId="298"/>
            <ac:spMk id="4" creationId="{F7F72EA7-7448-EA7A-DE1C-33CD1331CDA4}"/>
          </ac:spMkLst>
        </pc:spChg>
        <pc:spChg chg="add del mod">
          <ac:chgData name="Nicole Le Grand" userId="2da1d02f-3f8a-4eff-9881-93860edc8e92" providerId="ADAL" clId="{11610A3A-EB06-4C18-AA53-69C1ECDD00D9}" dt="2023-10-25T06:09:44.874" v="700" actId="478"/>
          <ac:spMkLst>
            <pc:docMk/>
            <pc:sldMk cId="1610017040" sldId="298"/>
            <ac:spMk id="6" creationId="{C0598B62-8A13-32D2-F3C1-997D0E92FF74}"/>
          </ac:spMkLst>
        </pc:spChg>
        <pc:picChg chg="add del mod">
          <ac:chgData name="Nicole Le Grand" userId="2da1d02f-3f8a-4eff-9881-93860edc8e92" providerId="ADAL" clId="{11610A3A-EB06-4C18-AA53-69C1ECDD00D9}" dt="2023-10-25T06:09:44.874" v="700" actId="478"/>
          <ac:picMkLst>
            <pc:docMk/>
            <pc:sldMk cId="1610017040" sldId="298"/>
            <ac:picMk id="5" creationId="{399DA6C0-3B66-8A68-A5C9-B7FC22FD7B96}"/>
          </ac:picMkLst>
        </pc:picChg>
        <pc:picChg chg="mod">
          <ac:chgData name="Nicole Le Grand" userId="2da1d02f-3f8a-4eff-9881-93860edc8e92" providerId="ADAL" clId="{11610A3A-EB06-4C18-AA53-69C1ECDD00D9}" dt="2023-11-01T03:38:45.661" v="705" actId="1076"/>
          <ac:picMkLst>
            <pc:docMk/>
            <pc:sldMk cId="1610017040" sldId="298"/>
            <ac:picMk id="12" creationId="{758EC636-3472-7FAC-6C5B-DD94041C5924}"/>
          </ac:picMkLst>
        </pc:picChg>
        <pc:extLst>
          <p:ext xmlns:p="http://schemas.openxmlformats.org/presentationml/2006/main" uri="{D6D511B9-2390-475A-947B-AFAB55BFBCF1}">
            <pc226:cmChg xmlns:pc226="http://schemas.microsoft.com/office/powerpoint/2022/06/main/command" chg="del">
              <pc226:chgData name="Nicole Le Grand" userId="2da1d02f-3f8a-4eff-9881-93860edc8e92" providerId="ADAL" clId="{11610A3A-EB06-4C18-AA53-69C1ECDD00D9}" dt="2023-11-07T01:31:05.676" v="738"/>
              <pc2:cmMkLst xmlns:pc2="http://schemas.microsoft.com/office/powerpoint/2019/9/main/command">
                <pc:docMk/>
                <pc:sldMk cId="1610017040" sldId="298"/>
                <pc2:cmMk id="{C3D9E33F-A0C3-40FE-971C-A0C86542A96B}"/>
              </pc2:cmMkLst>
              <pc226:cmRplyChg chg="add">
                <pc226:chgData name="Nicole Le Grand" userId="2da1d02f-3f8a-4eff-9881-93860edc8e92" providerId="ADAL" clId="{11610A3A-EB06-4C18-AA53-69C1ECDD00D9}" dt="2023-10-25T06:10:30.041" v="701"/>
                <pc2:cmRplyMkLst xmlns:pc2="http://schemas.microsoft.com/office/powerpoint/2019/9/main/command">
                  <pc:docMk/>
                  <pc:sldMk cId="1610017040" sldId="298"/>
                  <pc2:cmMk id="{C3D9E33F-A0C3-40FE-971C-A0C86542A96B}"/>
                  <pc2:cmRplyMk id="{93350335-3B92-4F74-AFA7-397A5C1758A0}"/>
                </pc2:cmRplyMkLst>
              </pc226:cmRplyChg>
            </pc226:cmChg>
          </p:ext>
        </pc:extLst>
      </pc:sldChg>
      <pc:sldChg chg="modSp mod">
        <pc:chgData name="Nicole Le Grand" userId="2da1d02f-3f8a-4eff-9881-93860edc8e92" providerId="ADAL" clId="{11610A3A-EB06-4C18-AA53-69C1ECDD00D9}" dt="2023-11-07T01:32:35.722" v="818" actId="33524"/>
        <pc:sldMkLst>
          <pc:docMk/>
          <pc:sldMk cId="486443540" sldId="300"/>
        </pc:sldMkLst>
        <pc:spChg chg="mod">
          <ac:chgData name="Nicole Le Grand" userId="2da1d02f-3f8a-4eff-9881-93860edc8e92" providerId="ADAL" clId="{11610A3A-EB06-4C18-AA53-69C1ECDD00D9}" dt="2023-11-01T03:49:10.066" v="717" actId="20577"/>
          <ac:spMkLst>
            <pc:docMk/>
            <pc:sldMk cId="486443540" sldId="300"/>
            <ac:spMk id="4" creationId="{F7F72EA7-7448-EA7A-DE1C-33CD1331CDA4}"/>
          </ac:spMkLst>
        </pc:spChg>
        <pc:spChg chg="mod">
          <ac:chgData name="Nicole Le Grand" userId="2da1d02f-3f8a-4eff-9881-93860edc8e92" providerId="ADAL" clId="{11610A3A-EB06-4C18-AA53-69C1ECDD00D9}" dt="2023-11-07T01:32:35.722" v="818" actId="33524"/>
          <ac:spMkLst>
            <pc:docMk/>
            <pc:sldMk cId="486443540" sldId="300"/>
            <ac:spMk id="8" creationId="{6403E1C1-496B-A7A8-D771-5F56599B33D6}"/>
          </ac:spMkLst>
        </pc:spChg>
      </pc:sldChg>
      <pc:sldChg chg="modSp mod">
        <pc:chgData name="Nicole Le Grand" userId="2da1d02f-3f8a-4eff-9881-93860edc8e92" providerId="ADAL" clId="{11610A3A-EB06-4C18-AA53-69C1ECDD00D9}" dt="2023-10-23T03:36:28.472" v="142"/>
        <pc:sldMkLst>
          <pc:docMk/>
          <pc:sldMk cId="3949122566" sldId="301"/>
        </pc:sldMkLst>
        <pc:graphicFrameChg chg="mod">
          <ac:chgData name="Nicole Le Grand" userId="2da1d02f-3f8a-4eff-9881-93860edc8e92" providerId="ADAL" clId="{11610A3A-EB06-4C18-AA53-69C1ECDD00D9}" dt="2023-10-23T03:36:28.472" v="142"/>
          <ac:graphicFrameMkLst>
            <pc:docMk/>
            <pc:sldMk cId="3949122566" sldId="301"/>
            <ac:graphicFrameMk id="12" creationId="{65A7D7B1-AEB2-E472-AE1A-E8DB8A13A0B2}"/>
          </ac:graphicFrameMkLst>
        </pc:graphicFrameChg>
      </pc:sldChg>
      <pc:sldChg chg="modSp mod">
        <pc:chgData name="Nicole Le Grand" userId="2da1d02f-3f8a-4eff-9881-93860edc8e92" providerId="ADAL" clId="{11610A3A-EB06-4C18-AA53-69C1ECDD00D9}" dt="2023-11-01T05:39:17.884" v="733" actId="20577"/>
        <pc:sldMkLst>
          <pc:docMk/>
          <pc:sldMk cId="3200553152" sldId="304"/>
        </pc:sldMkLst>
        <pc:spChg chg="mod">
          <ac:chgData name="Nicole Le Grand" userId="2da1d02f-3f8a-4eff-9881-93860edc8e92" providerId="ADAL" clId="{11610A3A-EB06-4C18-AA53-69C1ECDD00D9}" dt="2023-11-01T05:39:17.884" v="733" actId="20577"/>
          <ac:spMkLst>
            <pc:docMk/>
            <pc:sldMk cId="3200553152" sldId="304"/>
            <ac:spMk id="16" creationId="{2BF2E1B3-3B9E-5051-859B-BB4AD3F06133}"/>
          </ac:spMkLst>
        </pc:spChg>
        <pc:graphicFrameChg chg="mod modGraphic">
          <ac:chgData name="Nicole Le Grand" userId="2da1d02f-3f8a-4eff-9881-93860edc8e92" providerId="ADAL" clId="{11610A3A-EB06-4C18-AA53-69C1ECDD00D9}" dt="2023-10-25T05:59:48.400" v="663" actId="12"/>
          <ac:graphicFrameMkLst>
            <pc:docMk/>
            <pc:sldMk cId="3200553152" sldId="304"/>
            <ac:graphicFrameMk id="12" creationId="{532241D1-E663-064F-D4E4-39DE000E84DB}"/>
          </ac:graphicFrameMkLst>
        </pc:graphicFrameChg>
      </pc:sldChg>
      <pc:sldChg chg="modSp mod">
        <pc:chgData name="Nicole Le Grand" userId="2da1d02f-3f8a-4eff-9881-93860edc8e92" providerId="ADAL" clId="{11610A3A-EB06-4C18-AA53-69C1ECDD00D9}" dt="2023-10-25T05:54:18.944" v="629" actId="12"/>
        <pc:sldMkLst>
          <pc:docMk/>
          <pc:sldMk cId="4122619834" sldId="305"/>
        </pc:sldMkLst>
        <pc:spChg chg="mod">
          <ac:chgData name="Nicole Le Grand" userId="2da1d02f-3f8a-4eff-9881-93860edc8e92" providerId="ADAL" clId="{11610A3A-EB06-4C18-AA53-69C1ECDD00D9}" dt="2023-10-23T05:11:32.071" v="286" actId="20577"/>
          <ac:spMkLst>
            <pc:docMk/>
            <pc:sldMk cId="4122619834" sldId="305"/>
            <ac:spMk id="16" creationId="{2BF2E1B3-3B9E-5051-859B-BB4AD3F06133}"/>
          </ac:spMkLst>
        </pc:spChg>
        <pc:graphicFrameChg chg="mod modGraphic">
          <ac:chgData name="Nicole Le Grand" userId="2da1d02f-3f8a-4eff-9881-93860edc8e92" providerId="ADAL" clId="{11610A3A-EB06-4C18-AA53-69C1ECDD00D9}" dt="2023-10-25T05:54:18.944" v="629" actId="12"/>
          <ac:graphicFrameMkLst>
            <pc:docMk/>
            <pc:sldMk cId="4122619834" sldId="305"/>
            <ac:graphicFrameMk id="12" creationId="{532241D1-E663-064F-D4E4-39DE000E84DB}"/>
          </ac:graphicFrameMkLst>
        </pc:graphicFrameChg>
      </pc:sldChg>
      <pc:sldChg chg="modSp mod">
        <pc:chgData name="Nicole Le Grand" userId="2da1d02f-3f8a-4eff-9881-93860edc8e92" providerId="ADAL" clId="{11610A3A-EB06-4C18-AA53-69C1ECDD00D9}" dt="2023-11-01T05:40:06.501" v="734" actId="948"/>
        <pc:sldMkLst>
          <pc:docMk/>
          <pc:sldMk cId="827128700" sldId="306"/>
        </pc:sldMkLst>
        <pc:spChg chg="mod">
          <ac:chgData name="Nicole Le Grand" userId="2da1d02f-3f8a-4eff-9881-93860edc8e92" providerId="ADAL" clId="{11610A3A-EB06-4C18-AA53-69C1ECDD00D9}" dt="2023-11-01T05:40:06.501" v="734" actId="948"/>
          <ac:spMkLst>
            <pc:docMk/>
            <pc:sldMk cId="827128700" sldId="306"/>
            <ac:spMk id="12" creationId="{2A2A7FB2-CDA7-CA01-F684-4B9BC7A771B7}"/>
          </ac:spMkLst>
        </pc:spChg>
      </pc:sldChg>
      <pc:sldChg chg="addSp modSp add mod ord addCm modCm">
        <pc:chgData name="Nicole Le Grand" userId="2da1d02f-3f8a-4eff-9881-93860edc8e92" providerId="ADAL" clId="{11610A3A-EB06-4C18-AA53-69C1ECDD00D9}" dt="2023-11-08T05:43:11.032" v="853"/>
        <pc:sldMkLst>
          <pc:docMk/>
          <pc:sldMk cId="2354746870" sldId="307"/>
        </pc:sldMkLst>
        <pc:spChg chg="mod">
          <ac:chgData name="Nicole Le Grand" userId="2da1d02f-3f8a-4eff-9881-93860edc8e92" providerId="ADAL" clId="{11610A3A-EB06-4C18-AA53-69C1ECDD00D9}" dt="2023-11-01T03:40:16.549" v="712" actId="1076"/>
          <ac:spMkLst>
            <pc:docMk/>
            <pc:sldMk cId="2354746870" sldId="307"/>
            <ac:spMk id="3" creationId="{665BC0F7-9BAB-2ADE-CF39-13047262085B}"/>
          </ac:spMkLst>
        </pc:spChg>
        <pc:spChg chg="mod">
          <ac:chgData name="Nicole Le Grand" userId="2da1d02f-3f8a-4eff-9881-93860edc8e92" providerId="ADAL" clId="{11610A3A-EB06-4C18-AA53-69C1ECDD00D9}" dt="2023-11-08T05:34:38.618" v="851" actId="20577"/>
          <ac:spMkLst>
            <pc:docMk/>
            <pc:sldMk cId="2354746870" sldId="307"/>
            <ac:spMk id="16" creationId="{2BF2E1B3-3B9E-5051-859B-BB4AD3F06133}"/>
          </ac:spMkLst>
        </pc:spChg>
        <pc:graphicFrameChg chg="mod modGraphic">
          <ac:chgData name="Nicole Le Grand" userId="2da1d02f-3f8a-4eff-9881-93860edc8e92" providerId="ADAL" clId="{11610A3A-EB06-4C18-AA53-69C1ECDD00D9}" dt="2023-10-25T06:00:51.802" v="673" actId="113"/>
          <ac:graphicFrameMkLst>
            <pc:docMk/>
            <pc:sldMk cId="2354746870" sldId="307"/>
            <ac:graphicFrameMk id="12" creationId="{532241D1-E663-064F-D4E4-39DE000E84DB}"/>
          </ac:graphicFrameMkLst>
        </pc:graphicFrameChg>
        <pc:picChg chg="add mod">
          <ac:chgData name="Nicole Le Grand" userId="2da1d02f-3f8a-4eff-9881-93860edc8e92" providerId="ADAL" clId="{11610A3A-EB06-4C18-AA53-69C1ECDD00D9}" dt="2023-11-08T05:33:15.542" v="830" actId="1076"/>
          <ac:picMkLst>
            <pc:docMk/>
            <pc:sldMk cId="2354746870" sldId="307"/>
            <ac:picMk id="4" creationId="{3C432853-7813-CDB7-E8E3-5687F3FA4776}"/>
          </ac:picMkLst>
        </pc:picChg>
        <pc:picChg chg="add mod">
          <ac:chgData name="Nicole Le Grand" userId="2da1d02f-3f8a-4eff-9881-93860edc8e92" providerId="ADAL" clId="{11610A3A-EB06-4C18-AA53-69C1ECDD00D9}" dt="2023-11-08T05:34:30.040" v="849" actId="1076"/>
          <ac:picMkLst>
            <pc:docMk/>
            <pc:sldMk cId="2354746870" sldId="307"/>
            <ac:picMk id="6" creationId="{D5F1268C-BBBF-D6CC-2AB4-212EE495ABB4}"/>
          </ac:picMkLst>
        </pc:picChg>
        <pc:extLst>
          <p:ext xmlns:p="http://schemas.openxmlformats.org/presentationml/2006/main" uri="{D6D511B9-2390-475A-947B-AFAB55BFBCF1}">
            <pc226:cmChg xmlns:pc226="http://schemas.microsoft.com/office/powerpoint/2022/06/main/command" chg="add mod">
              <pc226:chgData name="Nicole Le Grand" userId="2da1d02f-3f8a-4eff-9881-93860edc8e92" providerId="ADAL" clId="{11610A3A-EB06-4C18-AA53-69C1ECDD00D9}" dt="2023-11-08T05:43:11.032" v="853"/>
              <pc2:cmMkLst xmlns:pc2="http://schemas.microsoft.com/office/powerpoint/2019/9/main/command">
                <pc:docMk/>
                <pc:sldMk cId="2354746870" sldId="307"/>
                <pc2:cmMk id="{8863A534-8AA8-46F0-AF77-C488927113A8}"/>
              </pc2:cmMkLst>
            </pc226:cmChg>
          </p:ext>
        </pc:extLst>
      </pc:sldChg>
      <pc:sldChg chg="modSp mod">
        <pc:chgData name="Nicole Le Grand" userId="2da1d02f-3f8a-4eff-9881-93860edc8e92" providerId="ADAL" clId="{11610A3A-EB06-4C18-AA53-69C1ECDD00D9}" dt="2023-10-23T05:43:53.670" v="309" actId="1076"/>
        <pc:sldMkLst>
          <pc:docMk/>
          <pc:sldMk cId="1190891150" sldId="308"/>
        </pc:sldMkLst>
        <pc:picChg chg="mod">
          <ac:chgData name="Nicole Le Grand" userId="2da1d02f-3f8a-4eff-9881-93860edc8e92" providerId="ADAL" clId="{11610A3A-EB06-4C18-AA53-69C1ECDD00D9}" dt="2023-10-23T05:43:53.670" v="309" actId="1076"/>
          <ac:picMkLst>
            <pc:docMk/>
            <pc:sldMk cId="1190891150" sldId="308"/>
            <ac:picMk id="15" creationId="{FDE377C7-6677-E8F7-B769-5DFB337422E5}"/>
          </ac:picMkLst>
        </pc:picChg>
      </pc:sldChg>
      <pc:sldChg chg="modSp mod addCm">
        <pc:chgData name="Nicole Le Grand" userId="2da1d02f-3f8a-4eff-9881-93860edc8e92" providerId="ADAL" clId="{11610A3A-EB06-4C18-AA53-69C1ECDD00D9}" dt="2023-10-25T05:54:45.178" v="630" actId="403"/>
        <pc:sldMkLst>
          <pc:docMk/>
          <pc:sldMk cId="731350960" sldId="309"/>
        </pc:sldMkLst>
        <pc:spChg chg="mod">
          <ac:chgData name="Nicole Le Grand" userId="2da1d02f-3f8a-4eff-9881-93860edc8e92" providerId="ADAL" clId="{11610A3A-EB06-4C18-AA53-69C1ECDD00D9}" dt="2023-10-25T05:42:46.249" v="459" actId="14100"/>
          <ac:spMkLst>
            <pc:docMk/>
            <pc:sldMk cId="731350960" sldId="309"/>
            <ac:spMk id="3" creationId="{665BC0F7-9BAB-2ADE-CF39-13047262085B}"/>
          </ac:spMkLst>
        </pc:spChg>
        <pc:spChg chg="mod ord">
          <ac:chgData name="Nicole Le Grand" userId="2da1d02f-3f8a-4eff-9881-93860edc8e92" providerId="ADAL" clId="{11610A3A-EB06-4C18-AA53-69C1ECDD00D9}" dt="2023-10-25T05:49:55.476" v="615" actId="20577"/>
          <ac:spMkLst>
            <pc:docMk/>
            <pc:sldMk cId="731350960" sldId="309"/>
            <ac:spMk id="4" creationId="{473FF736-A511-16C6-4B48-666EC60B0081}"/>
          </ac:spMkLst>
        </pc:spChg>
        <pc:graphicFrameChg chg="mod modGraphic">
          <ac:chgData name="Nicole Le Grand" userId="2da1d02f-3f8a-4eff-9881-93860edc8e92" providerId="ADAL" clId="{11610A3A-EB06-4C18-AA53-69C1ECDD00D9}" dt="2023-10-25T05:54:45.178" v="630" actId="403"/>
          <ac:graphicFrameMkLst>
            <pc:docMk/>
            <pc:sldMk cId="731350960" sldId="309"/>
            <ac:graphicFrameMk id="12" creationId="{532241D1-E663-064F-D4E4-39DE000E84DB}"/>
          </ac:graphicFrameMkLst>
        </pc:graphicFrameChg>
        <pc:extLst>
          <p:ext xmlns:p="http://schemas.openxmlformats.org/presentationml/2006/main" uri="{D6D511B9-2390-475A-947B-AFAB55BFBCF1}">
            <pc226:cmChg xmlns:pc226="http://schemas.microsoft.com/office/powerpoint/2022/06/main/command" chg="add">
              <pc226:chgData name="Nicole Le Grand" userId="2da1d02f-3f8a-4eff-9881-93860edc8e92" providerId="ADAL" clId="{11610A3A-EB06-4C18-AA53-69C1ECDD00D9}" dt="2023-10-25T05:50:47.726" v="616"/>
              <pc2:cmMkLst xmlns:pc2="http://schemas.microsoft.com/office/powerpoint/2019/9/main/command">
                <pc:docMk/>
                <pc:sldMk cId="731350960" sldId="309"/>
                <pc2:cmMk id="{95C6D9E0-4A4B-447D-AACF-915CC183C324}"/>
              </pc2:cmMkLst>
            </pc226:cmChg>
          </p:ext>
        </pc:extLst>
      </pc:sldChg>
      <pc:sldChg chg="modSp mod addCm">
        <pc:chgData name="Nicole Le Grand" userId="2da1d02f-3f8a-4eff-9881-93860edc8e92" providerId="ADAL" clId="{11610A3A-EB06-4C18-AA53-69C1ECDD00D9}" dt="2023-11-01T05:44:22.505" v="736"/>
        <pc:sldMkLst>
          <pc:docMk/>
          <pc:sldMk cId="405819446" sldId="310"/>
        </pc:sldMkLst>
        <pc:spChg chg="mod">
          <ac:chgData name="Nicole Le Grand" userId="2da1d02f-3f8a-4eff-9881-93860edc8e92" providerId="ADAL" clId="{11610A3A-EB06-4C18-AA53-69C1ECDD00D9}" dt="2023-11-01T05:21:24.070" v="729" actId="113"/>
          <ac:spMkLst>
            <pc:docMk/>
            <pc:sldMk cId="405819446" sldId="310"/>
            <ac:spMk id="16" creationId="{2BF2E1B3-3B9E-5051-859B-BB4AD3F06133}"/>
          </ac:spMkLst>
        </pc:spChg>
        <pc:graphicFrameChg chg="mod modGraphic">
          <ac:chgData name="Nicole Le Grand" userId="2da1d02f-3f8a-4eff-9881-93860edc8e92" providerId="ADAL" clId="{11610A3A-EB06-4C18-AA53-69C1ECDD00D9}" dt="2023-10-25T06:00:58.168" v="676" actId="113"/>
          <ac:graphicFrameMkLst>
            <pc:docMk/>
            <pc:sldMk cId="405819446" sldId="310"/>
            <ac:graphicFrameMk id="12" creationId="{532241D1-E663-064F-D4E4-39DE000E84DB}"/>
          </ac:graphicFrameMkLst>
        </pc:graphicFrameChg>
        <pc:picChg chg="mod">
          <ac:chgData name="Nicole Le Grand" userId="2da1d02f-3f8a-4eff-9881-93860edc8e92" providerId="ADAL" clId="{11610A3A-EB06-4C18-AA53-69C1ECDD00D9}" dt="2023-10-23T05:58:44.049" v="318" actId="1076"/>
          <ac:picMkLst>
            <pc:docMk/>
            <pc:sldMk cId="405819446" sldId="310"/>
            <ac:picMk id="2" creationId="{41C84DB6-4118-9D49-560B-09FFA9446C0E}"/>
          </ac:picMkLst>
        </pc:picChg>
        <pc:picChg chg="mod">
          <ac:chgData name="Nicole Le Grand" userId="2da1d02f-3f8a-4eff-9881-93860edc8e92" providerId="ADAL" clId="{11610A3A-EB06-4C18-AA53-69C1ECDD00D9}" dt="2023-11-01T05:21:06.413" v="728" actId="1076"/>
          <ac:picMkLst>
            <pc:docMk/>
            <pc:sldMk cId="405819446" sldId="310"/>
            <ac:picMk id="8" creationId="{62CC874E-3CFA-C138-73E3-66B1AA7A1AC1}"/>
          </ac:picMkLst>
        </pc:picChg>
        <pc:extLst>
          <p:ext xmlns:p="http://schemas.openxmlformats.org/presentationml/2006/main" uri="{D6D511B9-2390-475A-947B-AFAB55BFBCF1}">
            <pc226:cmChg xmlns:pc226="http://schemas.microsoft.com/office/powerpoint/2022/06/main/command" chg="add">
              <pc226:chgData name="Nicole Le Grand" userId="2da1d02f-3f8a-4eff-9881-93860edc8e92" providerId="ADAL" clId="{11610A3A-EB06-4C18-AA53-69C1ECDD00D9}" dt="2023-11-01T05:44:22.505" v="736"/>
              <pc2:cmMkLst xmlns:pc2="http://schemas.microsoft.com/office/powerpoint/2019/9/main/command">
                <pc:docMk/>
                <pc:sldMk cId="405819446" sldId="310"/>
                <pc2:cmMk id="{4F644C28-D781-4CFF-8AC1-E66ED5C71232}"/>
              </pc2:cmMkLst>
            </pc226:cmChg>
          </p:ext>
        </pc:extLst>
      </pc:sldChg>
      <pc:sldChg chg="modSp mod">
        <pc:chgData name="Nicole Le Grand" userId="2da1d02f-3f8a-4eff-9881-93860edc8e92" providerId="ADAL" clId="{11610A3A-EB06-4C18-AA53-69C1ECDD00D9}" dt="2023-11-01T04:15:42.483" v="727" actId="1076"/>
        <pc:sldMkLst>
          <pc:docMk/>
          <pc:sldMk cId="3460805525" sldId="311"/>
        </pc:sldMkLst>
        <pc:spChg chg="mod">
          <ac:chgData name="Nicole Le Grand" userId="2da1d02f-3f8a-4eff-9881-93860edc8e92" providerId="ADAL" clId="{11610A3A-EB06-4C18-AA53-69C1ECDD00D9}" dt="2023-11-01T04:15:42.483" v="727" actId="1076"/>
          <ac:spMkLst>
            <pc:docMk/>
            <pc:sldMk cId="3460805525" sldId="311"/>
            <ac:spMk id="2" creationId="{7B768D10-52FC-614F-89A5-4F793BEFE8EF}"/>
          </ac:spMkLst>
        </pc:spChg>
      </pc:sldChg>
      <pc:sldChg chg="addSp delSp modSp add mod ord modClrScheme addCm chgLayout">
        <pc:chgData name="Nicole Le Grand" userId="2da1d02f-3f8a-4eff-9881-93860edc8e92" providerId="ADAL" clId="{11610A3A-EB06-4C18-AA53-69C1ECDD00D9}" dt="2023-11-01T05:46:58.060" v="737"/>
        <pc:sldMkLst>
          <pc:docMk/>
          <pc:sldMk cId="2434376082" sldId="312"/>
        </pc:sldMkLst>
        <pc:spChg chg="del">
          <ac:chgData name="Nicole Le Grand" userId="2da1d02f-3f8a-4eff-9881-93860edc8e92" providerId="ADAL" clId="{11610A3A-EB06-4C18-AA53-69C1ECDD00D9}" dt="2023-10-24T00:26:31.573" v="353" actId="478"/>
          <ac:spMkLst>
            <pc:docMk/>
            <pc:sldMk cId="2434376082" sldId="312"/>
            <ac:spMk id="3" creationId="{665BC0F7-9BAB-2ADE-CF39-13047262085B}"/>
          </ac:spMkLst>
        </pc:spChg>
        <pc:spChg chg="del">
          <ac:chgData name="Nicole Le Grand" userId="2da1d02f-3f8a-4eff-9881-93860edc8e92" providerId="ADAL" clId="{11610A3A-EB06-4C18-AA53-69C1ECDD00D9}" dt="2023-10-24T00:26:11.590" v="350" actId="478"/>
          <ac:spMkLst>
            <pc:docMk/>
            <pc:sldMk cId="2434376082" sldId="312"/>
            <ac:spMk id="4" creationId="{F7F72EA7-7448-EA7A-DE1C-33CD1331CDA4}"/>
          </ac:spMkLst>
        </pc:spChg>
        <pc:spChg chg="add del mod">
          <ac:chgData name="Nicole Le Grand" userId="2da1d02f-3f8a-4eff-9881-93860edc8e92" providerId="ADAL" clId="{11610A3A-EB06-4C18-AA53-69C1ECDD00D9}" dt="2023-10-24T00:26:16.423" v="352" actId="478"/>
          <ac:spMkLst>
            <pc:docMk/>
            <pc:sldMk cId="2434376082" sldId="312"/>
            <ac:spMk id="5" creationId="{F7135B97-2D5C-4BEB-B6FF-0F43EBA54EBD}"/>
          </ac:spMkLst>
        </pc:spChg>
        <pc:spChg chg="add mod ord">
          <ac:chgData name="Nicole Le Grand" userId="2da1d02f-3f8a-4eff-9881-93860edc8e92" providerId="ADAL" clId="{11610A3A-EB06-4C18-AA53-69C1ECDD00D9}" dt="2023-10-24T00:30:33.523" v="413" actId="1076"/>
          <ac:spMkLst>
            <pc:docMk/>
            <pc:sldMk cId="2434376082" sldId="312"/>
            <ac:spMk id="6" creationId="{1452D5AA-CF00-F230-2DD5-7F29556FB915}"/>
          </ac:spMkLst>
        </pc:spChg>
        <pc:spChg chg="mod ord modVis">
          <ac:chgData name="Nicole Le Grand" userId="2da1d02f-3f8a-4eff-9881-93860edc8e92" providerId="ADAL" clId="{11610A3A-EB06-4C18-AA53-69C1ECDD00D9}" dt="2023-10-24T00:27:36.706" v="363" actId="26606"/>
          <ac:spMkLst>
            <pc:docMk/>
            <pc:sldMk cId="2434376082" sldId="312"/>
            <ac:spMk id="7" creationId="{AA825C49-A1AB-D377-2071-D29B1E667AA9}"/>
          </ac:spMkLst>
        </pc:spChg>
        <pc:spChg chg="add del mod">
          <ac:chgData name="Nicole Le Grand" userId="2da1d02f-3f8a-4eff-9881-93860edc8e92" providerId="ADAL" clId="{11610A3A-EB06-4C18-AA53-69C1ECDD00D9}" dt="2023-10-24T00:26:34.873" v="355" actId="478"/>
          <ac:spMkLst>
            <pc:docMk/>
            <pc:sldMk cId="2434376082" sldId="312"/>
            <ac:spMk id="9" creationId="{3EF130C2-CF72-0F6D-32F6-2FD1D816B9C6}"/>
          </ac:spMkLst>
        </pc:spChg>
        <pc:spChg chg="add mod">
          <ac:chgData name="Nicole Le Grand" userId="2da1d02f-3f8a-4eff-9881-93860edc8e92" providerId="ADAL" clId="{11610A3A-EB06-4C18-AA53-69C1ECDD00D9}" dt="2023-10-24T00:36:02.989" v="445" actId="1076"/>
          <ac:spMkLst>
            <pc:docMk/>
            <pc:sldMk cId="2434376082" sldId="312"/>
            <ac:spMk id="10" creationId="{FEB5313F-6C48-E032-D908-CEDE8AA5F48D}"/>
          </ac:spMkLst>
        </pc:spChg>
        <pc:spChg chg="add del mod">
          <ac:chgData name="Nicole Le Grand" userId="2da1d02f-3f8a-4eff-9881-93860edc8e92" providerId="ADAL" clId="{11610A3A-EB06-4C18-AA53-69C1ECDD00D9}" dt="2023-10-24T00:27:22.073" v="361" actId="478"/>
          <ac:spMkLst>
            <pc:docMk/>
            <pc:sldMk cId="2434376082" sldId="312"/>
            <ac:spMk id="12" creationId="{8A68B679-01CC-DB5D-0E97-9EDC48524500}"/>
          </ac:spMkLst>
        </pc:spChg>
        <pc:picChg chg="del">
          <ac:chgData name="Nicole Le Grand" userId="2da1d02f-3f8a-4eff-9881-93860edc8e92" providerId="ADAL" clId="{11610A3A-EB06-4C18-AA53-69C1ECDD00D9}" dt="2023-10-24T00:27:12.056" v="360" actId="478"/>
          <ac:picMkLst>
            <pc:docMk/>
            <pc:sldMk cId="2434376082" sldId="312"/>
            <ac:picMk id="13" creationId="{7E18F786-FCD0-E0FF-7124-EAF110AC020F}"/>
          </ac:picMkLst>
        </pc:picChg>
        <pc:picChg chg="add mod modCrop">
          <ac:chgData name="Nicole Le Grand" userId="2da1d02f-3f8a-4eff-9881-93860edc8e92" providerId="ADAL" clId="{11610A3A-EB06-4C18-AA53-69C1ECDD00D9}" dt="2023-10-24T00:32:32.556" v="426" actId="732"/>
          <ac:picMkLst>
            <pc:docMk/>
            <pc:sldMk cId="2434376082" sldId="312"/>
            <ac:picMk id="14" creationId="{DCBC58D5-93DF-0F1E-6276-B4253B70114F}"/>
          </ac:picMkLst>
        </pc:picChg>
        <pc:picChg chg="add del mod">
          <ac:chgData name="Nicole Le Grand" userId="2da1d02f-3f8a-4eff-9881-93860edc8e92" providerId="ADAL" clId="{11610A3A-EB06-4C18-AA53-69C1ECDD00D9}" dt="2023-10-24T00:30:05.806" v="376"/>
          <ac:picMkLst>
            <pc:docMk/>
            <pc:sldMk cId="2434376082" sldId="312"/>
            <ac:picMk id="15" creationId="{F9EE0FFC-F910-85B9-A8FC-981D9EF27690}"/>
          </ac:picMkLst>
        </pc:picChg>
        <pc:extLst>
          <p:ext xmlns:p="http://schemas.openxmlformats.org/presentationml/2006/main" uri="{D6D511B9-2390-475A-947B-AFAB55BFBCF1}">
            <pc226:cmChg xmlns:pc226="http://schemas.microsoft.com/office/powerpoint/2022/06/main/command" chg="add">
              <pc226:chgData name="Nicole Le Grand" userId="2da1d02f-3f8a-4eff-9881-93860edc8e92" providerId="ADAL" clId="{11610A3A-EB06-4C18-AA53-69C1ECDD00D9}" dt="2023-11-01T05:46:58.060" v="737"/>
              <pc2:cmMkLst xmlns:pc2="http://schemas.microsoft.com/office/powerpoint/2019/9/main/command">
                <pc:docMk/>
                <pc:sldMk cId="2434376082" sldId="312"/>
                <pc2:cmMk id="{3451B940-B8A7-4E88-A9D6-1AE7B45B0C6B}"/>
              </pc2:cmMkLst>
            </pc226:cmChg>
          </p:ext>
        </pc:extLst>
      </pc:sldChg>
      <pc:sldChg chg="modSp mod">
        <pc:chgData name="Nicole Le Grand" userId="2da1d02f-3f8a-4eff-9881-93860edc8e92" providerId="ADAL" clId="{11610A3A-EB06-4C18-AA53-69C1ECDD00D9}" dt="2023-11-07T01:33:20.463" v="822" actId="14100"/>
        <pc:sldMkLst>
          <pc:docMk/>
          <pc:sldMk cId="389220264" sldId="313"/>
        </pc:sldMkLst>
        <pc:spChg chg="mod">
          <ac:chgData name="Nicole Le Grand" userId="2da1d02f-3f8a-4eff-9881-93860edc8e92" providerId="ADAL" clId="{11610A3A-EB06-4C18-AA53-69C1ECDD00D9}" dt="2023-11-07T01:33:20.463" v="822" actId="14100"/>
          <ac:spMkLst>
            <pc:docMk/>
            <pc:sldMk cId="389220264" sldId="313"/>
            <ac:spMk id="16" creationId="{2BF2E1B3-3B9E-5051-859B-BB4AD3F06133}"/>
          </ac:spMkLst>
        </pc:spChg>
        <pc:graphicFrameChg chg="mod modGraphic">
          <ac:chgData name="Nicole Le Grand" userId="2da1d02f-3f8a-4eff-9881-93860edc8e92" providerId="ADAL" clId="{11610A3A-EB06-4C18-AA53-69C1ECDD00D9}" dt="2023-10-25T06:00:27.585" v="670" actId="113"/>
          <ac:graphicFrameMkLst>
            <pc:docMk/>
            <pc:sldMk cId="389220264" sldId="313"/>
            <ac:graphicFrameMk id="12" creationId="{532241D1-E663-064F-D4E4-39DE000E84DB}"/>
          </ac:graphicFrameMkLst>
        </pc:graphicFrameChg>
      </pc:sldChg>
      <pc:sldChg chg="modCm">
        <pc:chgData name="Nicole Le Grand" userId="2da1d02f-3f8a-4eff-9881-93860edc8e92" providerId="ADAL" clId="{11610A3A-EB06-4C18-AA53-69C1ECDD00D9}" dt="2023-10-25T06:07:36.840" v="684"/>
        <pc:sldMkLst>
          <pc:docMk/>
          <pc:sldMk cId="504436030" sldId="314"/>
        </pc:sldMkLst>
        <pc:extLst>
          <p:ext xmlns:p="http://schemas.openxmlformats.org/presentationml/2006/main" uri="{D6D511B9-2390-475A-947B-AFAB55BFBCF1}">
            <pc226:cmChg xmlns:pc226="http://schemas.microsoft.com/office/powerpoint/2022/06/main/command" chg="">
              <pc226:chgData name="Nicole Le Grand" userId="2da1d02f-3f8a-4eff-9881-93860edc8e92" providerId="ADAL" clId="{11610A3A-EB06-4C18-AA53-69C1ECDD00D9}" dt="2023-10-25T06:07:36.840" v="684"/>
              <pc2:cmMkLst xmlns:pc2="http://schemas.microsoft.com/office/powerpoint/2019/9/main/command">
                <pc:docMk/>
                <pc:sldMk cId="504436030" sldId="314"/>
                <pc2:cmMk id="{6792B433-F9D3-4A56-A6EE-21F6A27B23BB}"/>
              </pc2:cmMkLst>
              <pc226:cmRplyChg chg="add">
                <pc226:chgData name="Nicole Le Grand" userId="2da1d02f-3f8a-4eff-9881-93860edc8e92" providerId="ADAL" clId="{11610A3A-EB06-4C18-AA53-69C1ECDD00D9}" dt="2023-10-25T06:07:36.840" v="684"/>
                <pc2:cmRplyMkLst xmlns:pc2="http://schemas.microsoft.com/office/powerpoint/2019/9/main/command">
                  <pc:docMk/>
                  <pc:sldMk cId="504436030" sldId="314"/>
                  <pc2:cmMk id="{6792B433-F9D3-4A56-A6EE-21F6A27B23BB}"/>
                  <pc2:cmRplyMk id="{F8C2DFFC-A2BA-47DB-B8E8-93531B2568D2}"/>
                </pc2:cmRplyMkLst>
              </pc226:cmRplyChg>
            </pc226:cmChg>
          </p:ext>
        </pc:extLst>
      </pc:sldChg>
      <pc:sldChg chg="modSp mod">
        <pc:chgData name="Nicole Le Grand" userId="2da1d02f-3f8a-4eff-9881-93860edc8e92" providerId="ADAL" clId="{11610A3A-EB06-4C18-AA53-69C1ECDD00D9}" dt="2023-11-01T05:40:45.585" v="735" actId="948"/>
        <pc:sldMkLst>
          <pc:docMk/>
          <pc:sldMk cId="3100901590" sldId="315"/>
        </pc:sldMkLst>
        <pc:spChg chg="mod">
          <ac:chgData name="Nicole Le Grand" userId="2da1d02f-3f8a-4eff-9881-93860edc8e92" providerId="ADAL" clId="{11610A3A-EB06-4C18-AA53-69C1ECDD00D9}" dt="2023-11-01T05:40:45.585" v="735" actId="948"/>
          <ac:spMkLst>
            <pc:docMk/>
            <pc:sldMk cId="3100901590" sldId="315"/>
            <ac:spMk id="12" creationId="{2A2A7FB2-CDA7-CA01-F684-4B9BC7A771B7}"/>
          </ac:spMkLst>
        </pc:spChg>
      </pc:sldChg>
      <pc:sldChg chg="modSp add mod">
        <pc:chgData name="Nicole Le Grand" userId="2da1d02f-3f8a-4eff-9881-93860edc8e92" providerId="ADAL" clId="{11610A3A-EB06-4C18-AA53-69C1ECDD00D9}" dt="2023-10-25T05:55:55.561" v="638" actId="20577"/>
        <pc:sldMkLst>
          <pc:docMk/>
          <pc:sldMk cId="3412615054" sldId="316"/>
        </pc:sldMkLst>
        <pc:spChg chg="mod">
          <ac:chgData name="Nicole Le Grand" userId="2da1d02f-3f8a-4eff-9881-93860edc8e92" providerId="ADAL" clId="{11610A3A-EB06-4C18-AA53-69C1ECDD00D9}" dt="2023-10-25T05:51:43.002" v="618" actId="1076"/>
          <ac:spMkLst>
            <pc:docMk/>
            <pc:sldMk cId="3412615054" sldId="316"/>
            <ac:spMk id="3" creationId="{665BC0F7-9BAB-2ADE-CF39-13047262085B}"/>
          </ac:spMkLst>
        </pc:spChg>
        <pc:spChg chg="mod">
          <ac:chgData name="Nicole Le Grand" userId="2da1d02f-3f8a-4eff-9881-93860edc8e92" providerId="ADAL" clId="{11610A3A-EB06-4C18-AA53-69C1ECDD00D9}" dt="2023-10-25T05:55:55.561" v="638" actId="20577"/>
          <ac:spMkLst>
            <pc:docMk/>
            <pc:sldMk cId="3412615054" sldId="316"/>
            <ac:spMk id="4" creationId="{473FF736-A511-16C6-4B48-666EC60B0081}"/>
          </ac:spMkLst>
        </pc:spChg>
        <pc:graphicFrameChg chg="mod modGraphic">
          <ac:chgData name="Nicole Le Grand" userId="2da1d02f-3f8a-4eff-9881-93860edc8e92" providerId="ADAL" clId="{11610A3A-EB06-4C18-AA53-69C1ECDD00D9}" dt="2023-10-25T05:54:49.561" v="631" actId="403"/>
          <ac:graphicFrameMkLst>
            <pc:docMk/>
            <pc:sldMk cId="3412615054" sldId="316"/>
            <ac:graphicFrameMk id="12" creationId="{532241D1-E663-064F-D4E4-39DE000E84DB}"/>
          </ac:graphicFrameMkLst>
        </pc:graphicFrameChg>
      </pc:sldChg>
    </pc:docChg>
  </pc:docChgLst>
  <pc:docChgLst>
    <pc:chgData name="Gemma Walsh" userId="5c6a987d-1a1b-4458-a229-90095311fe0f" providerId="ADAL" clId="{5AE93B33-28BE-479F-BF7F-D8FE4F236F48}"/>
    <pc:docChg chg="custSel addSld delSld modSld sldOrd">
      <pc:chgData name="Gemma Walsh" userId="5c6a987d-1a1b-4458-a229-90095311fe0f" providerId="ADAL" clId="{5AE93B33-28BE-479F-BF7F-D8FE4F236F48}" dt="2023-11-14T03:00:32.249" v="1567" actId="6549"/>
      <pc:docMkLst>
        <pc:docMk/>
      </pc:docMkLst>
      <pc:sldChg chg="del">
        <pc:chgData name="Gemma Walsh" userId="5c6a987d-1a1b-4458-a229-90095311fe0f" providerId="ADAL" clId="{5AE93B33-28BE-479F-BF7F-D8FE4F236F48}" dt="2023-11-09T04:02:14.883" v="1018" actId="2696"/>
        <pc:sldMkLst>
          <pc:docMk/>
          <pc:sldMk cId="2831084956" sldId="261"/>
        </pc:sldMkLst>
      </pc:sldChg>
      <pc:sldChg chg="del">
        <pc:chgData name="Gemma Walsh" userId="5c6a987d-1a1b-4458-a229-90095311fe0f" providerId="ADAL" clId="{5AE93B33-28BE-479F-BF7F-D8FE4F236F48}" dt="2023-11-09T04:02:14.883" v="1018" actId="2696"/>
        <pc:sldMkLst>
          <pc:docMk/>
          <pc:sldMk cId="2011023441" sldId="262"/>
        </pc:sldMkLst>
      </pc:sldChg>
      <pc:sldChg chg="modNotesTx">
        <pc:chgData name="Gemma Walsh" userId="5c6a987d-1a1b-4458-a229-90095311fe0f" providerId="ADAL" clId="{5AE93B33-28BE-479F-BF7F-D8FE4F236F48}" dt="2023-11-14T02:58:32.326" v="1540" actId="6549"/>
        <pc:sldMkLst>
          <pc:docMk/>
          <pc:sldMk cId="470506802" sldId="282"/>
        </pc:sldMkLst>
      </pc:sldChg>
      <pc:sldChg chg="del">
        <pc:chgData name="Gemma Walsh" userId="5c6a987d-1a1b-4458-a229-90095311fe0f" providerId="ADAL" clId="{5AE93B33-28BE-479F-BF7F-D8FE4F236F48}" dt="2023-11-09T03:41:27.795" v="700" actId="2696"/>
        <pc:sldMkLst>
          <pc:docMk/>
          <pc:sldMk cId="4097023305" sldId="284"/>
        </pc:sldMkLst>
      </pc:sldChg>
      <pc:sldChg chg="modNotesTx">
        <pc:chgData name="Gemma Walsh" userId="5c6a987d-1a1b-4458-a229-90095311fe0f" providerId="ADAL" clId="{5AE93B33-28BE-479F-BF7F-D8FE4F236F48}" dt="2023-11-14T03:00:01.264" v="1557" actId="20577"/>
        <pc:sldMkLst>
          <pc:docMk/>
          <pc:sldMk cId="375226397" sldId="285"/>
        </pc:sldMkLst>
      </pc:sldChg>
      <pc:sldChg chg="modNotesTx">
        <pc:chgData name="Gemma Walsh" userId="5c6a987d-1a1b-4458-a229-90095311fe0f" providerId="ADAL" clId="{5AE93B33-28BE-479F-BF7F-D8FE4F236F48}" dt="2023-11-14T02:58:39.943" v="1541" actId="6549"/>
        <pc:sldMkLst>
          <pc:docMk/>
          <pc:sldMk cId="681978606" sldId="286"/>
        </pc:sldMkLst>
      </pc:sldChg>
      <pc:sldChg chg="modNotesTx">
        <pc:chgData name="Gemma Walsh" userId="5c6a987d-1a1b-4458-a229-90095311fe0f" providerId="ADAL" clId="{5AE93B33-28BE-479F-BF7F-D8FE4F236F48}" dt="2023-11-14T02:58:44.610" v="1542" actId="6549"/>
        <pc:sldMkLst>
          <pc:docMk/>
          <pc:sldMk cId="3780002892" sldId="287"/>
        </pc:sldMkLst>
      </pc:sldChg>
      <pc:sldChg chg="del">
        <pc:chgData name="Gemma Walsh" userId="5c6a987d-1a1b-4458-a229-90095311fe0f" providerId="ADAL" clId="{5AE93B33-28BE-479F-BF7F-D8FE4F236F48}" dt="2023-11-09T04:02:14.883" v="1018" actId="2696"/>
        <pc:sldMkLst>
          <pc:docMk/>
          <pc:sldMk cId="613288997" sldId="288"/>
        </pc:sldMkLst>
      </pc:sldChg>
      <pc:sldChg chg="del">
        <pc:chgData name="Gemma Walsh" userId="5c6a987d-1a1b-4458-a229-90095311fe0f" providerId="ADAL" clId="{5AE93B33-28BE-479F-BF7F-D8FE4F236F48}" dt="2023-11-09T04:02:14.883" v="1018" actId="2696"/>
        <pc:sldMkLst>
          <pc:docMk/>
          <pc:sldMk cId="559354457" sldId="289"/>
        </pc:sldMkLst>
      </pc:sldChg>
      <pc:sldChg chg="del">
        <pc:chgData name="Gemma Walsh" userId="5c6a987d-1a1b-4458-a229-90095311fe0f" providerId="ADAL" clId="{5AE93B33-28BE-479F-BF7F-D8FE4F236F48}" dt="2023-11-09T04:02:14.883" v="1018" actId="2696"/>
        <pc:sldMkLst>
          <pc:docMk/>
          <pc:sldMk cId="3251802089" sldId="290"/>
        </pc:sldMkLst>
      </pc:sldChg>
      <pc:sldChg chg="del">
        <pc:chgData name="Gemma Walsh" userId="5c6a987d-1a1b-4458-a229-90095311fe0f" providerId="ADAL" clId="{5AE93B33-28BE-479F-BF7F-D8FE4F236F48}" dt="2023-11-09T04:02:14.883" v="1018" actId="2696"/>
        <pc:sldMkLst>
          <pc:docMk/>
          <pc:sldMk cId="3917619153" sldId="291"/>
        </pc:sldMkLst>
      </pc:sldChg>
      <pc:sldChg chg="del">
        <pc:chgData name="Gemma Walsh" userId="5c6a987d-1a1b-4458-a229-90095311fe0f" providerId="ADAL" clId="{5AE93B33-28BE-479F-BF7F-D8FE4F236F48}" dt="2023-11-09T04:02:14.883" v="1018" actId="2696"/>
        <pc:sldMkLst>
          <pc:docMk/>
          <pc:sldMk cId="3095245344" sldId="293"/>
        </pc:sldMkLst>
      </pc:sldChg>
      <pc:sldChg chg="del">
        <pc:chgData name="Gemma Walsh" userId="5c6a987d-1a1b-4458-a229-90095311fe0f" providerId="ADAL" clId="{5AE93B33-28BE-479F-BF7F-D8FE4F236F48}" dt="2023-11-09T04:02:14.883" v="1018" actId="2696"/>
        <pc:sldMkLst>
          <pc:docMk/>
          <pc:sldMk cId="591722392" sldId="294"/>
        </pc:sldMkLst>
      </pc:sldChg>
      <pc:sldChg chg="del">
        <pc:chgData name="Gemma Walsh" userId="5c6a987d-1a1b-4458-a229-90095311fe0f" providerId="ADAL" clId="{5AE93B33-28BE-479F-BF7F-D8FE4F236F48}" dt="2023-11-09T04:02:14.883" v="1018" actId="2696"/>
        <pc:sldMkLst>
          <pc:docMk/>
          <pc:sldMk cId="866533554" sldId="296"/>
        </pc:sldMkLst>
      </pc:sldChg>
      <pc:sldChg chg="modSp mod modNotesTx">
        <pc:chgData name="Gemma Walsh" userId="5c6a987d-1a1b-4458-a229-90095311fe0f" providerId="ADAL" clId="{5AE93B33-28BE-479F-BF7F-D8FE4F236F48}" dt="2023-11-13T05:19:41.489" v="1536" actId="20577"/>
        <pc:sldMkLst>
          <pc:docMk/>
          <pc:sldMk cId="2740908234" sldId="297"/>
        </pc:sldMkLst>
        <pc:spChg chg="mod">
          <ac:chgData name="Gemma Walsh" userId="5c6a987d-1a1b-4458-a229-90095311fe0f" providerId="ADAL" clId="{5AE93B33-28BE-479F-BF7F-D8FE4F236F48}" dt="2023-11-13T05:19:41.489" v="1536" actId="20577"/>
          <ac:spMkLst>
            <pc:docMk/>
            <pc:sldMk cId="2740908234" sldId="297"/>
            <ac:spMk id="4" creationId="{F7F72EA7-7448-EA7A-DE1C-33CD1331CDA4}"/>
          </ac:spMkLst>
        </pc:spChg>
      </pc:sldChg>
      <pc:sldChg chg="modNotesTx">
        <pc:chgData name="Gemma Walsh" userId="5c6a987d-1a1b-4458-a229-90095311fe0f" providerId="ADAL" clId="{5AE93B33-28BE-479F-BF7F-D8FE4F236F48}" dt="2023-11-14T02:58:48.710" v="1543" actId="6549"/>
        <pc:sldMkLst>
          <pc:docMk/>
          <pc:sldMk cId="1610017040" sldId="298"/>
        </pc:sldMkLst>
      </pc:sldChg>
      <pc:sldChg chg="modNotesTx">
        <pc:chgData name="Gemma Walsh" userId="5c6a987d-1a1b-4458-a229-90095311fe0f" providerId="ADAL" clId="{5AE93B33-28BE-479F-BF7F-D8FE4F236F48}" dt="2023-11-14T02:59:01.778" v="1545" actId="6549"/>
        <pc:sldMkLst>
          <pc:docMk/>
          <pc:sldMk cId="486443540" sldId="300"/>
        </pc:sldMkLst>
      </pc:sldChg>
      <pc:sldChg chg="modSp modNotesTx">
        <pc:chgData name="Gemma Walsh" userId="5c6a987d-1a1b-4458-a229-90095311fe0f" providerId="ADAL" clId="{5AE93B33-28BE-479F-BF7F-D8FE4F236F48}" dt="2023-11-14T02:59:12.879" v="1547" actId="6549"/>
        <pc:sldMkLst>
          <pc:docMk/>
          <pc:sldMk cId="3949122566" sldId="301"/>
        </pc:sldMkLst>
        <pc:graphicFrameChg chg="mod">
          <ac:chgData name="Gemma Walsh" userId="5c6a987d-1a1b-4458-a229-90095311fe0f" providerId="ADAL" clId="{5AE93B33-28BE-479F-BF7F-D8FE4F236F48}" dt="2023-11-09T03:23:03.679" v="600" actId="20577"/>
          <ac:graphicFrameMkLst>
            <pc:docMk/>
            <pc:sldMk cId="3949122566" sldId="301"/>
            <ac:graphicFrameMk id="12" creationId="{65A7D7B1-AEB2-E472-AE1A-E8DB8A13A0B2}"/>
          </ac:graphicFrameMkLst>
        </pc:graphicFrameChg>
      </pc:sldChg>
      <pc:sldChg chg="modNotesTx">
        <pc:chgData name="Gemma Walsh" userId="5c6a987d-1a1b-4458-a229-90095311fe0f" providerId="ADAL" clId="{5AE93B33-28BE-479F-BF7F-D8FE4F236F48}" dt="2023-11-14T02:59:52.130" v="1554" actId="6549"/>
        <pc:sldMkLst>
          <pc:docMk/>
          <pc:sldMk cId="2151875565" sldId="303"/>
        </pc:sldMkLst>
      </pc:sldChg>
      <pc:sldChg chg="modNotesTx">
        <pc:chgData name="Gemma Walsh" userId="5c6a987d-1a1b-4458-a229-90095311fe0f" providerId="ADAL" clId="{5AE93B33-28BE-479F-BF7F-D8FE4F236F48}" dt="2023-11-14T02:59:57.414" v="1555" actId="6549"/>
        <pc:sldMkLst>
          <pc:docMk/>
          <pc:sldMk cId="3200553152" sldId="304"/>
        </pc:sldMkLst>
      </pc:sldChg>
      <pc:sldChg chg="modSp mod modNotesTx">
        <pc:chgData name="Gemma Walsh" userId="5c6a987d-1a1b-4458-a229-90095311fe0f" providerId="ADAL" clId="{5AE93B33-28BE-479F-BF7F-D8FE4F236F48}" dt="2023-11-14T03:00:17.915" v="1560" actId="20577"/>
        <pc:sldMkLst>
          <pc:docMk/>
          <pc:sldMk cId="4122619834" sldId="305"/>
        </pc:sldMkLst>
        <pc:spChg chg="mod">
          <ac:chgData name="Gemma Walsh" userId="5c6a987d-1a1b-4458-a229-90095311fe0f" providerId="ADAL" clId="{5AE93B33-28BE-479F-BF7F-D8FE4F236F48}" dt="2023-11-10T00:20:23.098" v="1294" actId="20577"/>
          <ac:spMkLst>
            <pc:docMk/>
            <pc:sldMk cId="4122619834" sldId="305"/>
            <ac:spMk id="3" creationId="{665BC0F7-9BAB-2ADE-CF39-13047262085B}"/>
          </ac:spMkLst>
        </pc:spChg>
      </pc:sldChg>
      <pc:sldChg chg="modSp mod modNotesTx">
        <pc:chgData name="Gemma Walsh" userId="5c6a987d-1a1b-4458-a229-90095311fe0f" providerId="ADAL" clId="{5AE93B33-28BE-479F-BF7F-D8FE4F236F48}" dt="2023-11-14T03:00:09.648" v="1558" actId="6549"/>
        <pc:sldMkLst>
          <pc:docMk/>
          <pc:sldMk cId="827128700" sldId="306"/>
        </pc:sldMkLst>
        <pc:spChg chg="mod">
          <ac:chgData name="Gemma Walsh" userId="5c6a987d-1a1b-4458-a229-90095311fe0f" providerId="ADAL" clId="{5AE93B33-28BE-479F-BF7F-D8FE4F236F48}" dt="2023-11-10T00:20:02.118" v="1286" actId="20577"/>
          <ac:spMkLst>
            <pc:docMk/>
            <pc:sldMk cId="827128700" sldId="306"/>
            <ac:spMk id="18" creationId="{DFA3989A-6EA6-270D-FFCB-C61DE4ED863E}"/>
          </ac:spMkLst>
        </pc:spChg>
      </pc:sldChg>
      <pc:sldChg chg="modNotesTx">
        <pc:chgData name="Gemma Walsh" userId="5c6a987d-1a1b-4458-a229-90095311fe0f" providerId="ADAL" clId="{5AE93B33-28BE-479F-BF7F-D8FE4F236F48}" dt="2023-11-14T02:59:27.079" v="1549" actId="6549"/>
        <pc:sldMkLst>
          <pc:docMk/>
          <pc:sldMk cId="2354746870" sldId="307"/>
        </pc:sldMkLst>
      </pc:sldChg>
      <pc:sldChg chg="modNotesTx">
        <pc:chgData name="Gemma Walsh" userId="5c6a987d-1a1b-4458-a229-90095311fe0f" providerId="ADAL" clId="{5AE93B33-28BE-479F-BF7F-D8FE4F236F48}" dt="2023-11-14T02:59:42.780" v="1553" actId="20577"/>
        <pc:sldMkLst>
          <pc:docMk/>
          <pc:sldMk cId="1190891150" sldId="308"/>
        </pc:sldMkLst>
      </pc:sldChg>
      <pc:sldChg chg="modSp mod modCm modNotesTx">
        <pc:chgData name="Gemma Walsh" userId="5c6a987d-1a1b-4458-a229-90095311fe0f" providerId="ADAL" clId="{5AE93B33-28BE-479F-BF7F-D8FE4F236F48}" dt="2023-11-14T03:00:23.015" v="1566" actId="20577"/>
        <pc:sldMkLst>
          <pc:docMk/>
          <pc:sldMk cId="731350960" sldId="309"/>
        </pc:sldMkLst>
        <pc:spChg chg="mod">
          <ac:chgData name="Gemma Walsh" userId="5c6a987d-1a1b-4458-a229-90095311fe0f" providerId="ADAL" clId="{5AE93B33-28BE-479F-BF7F-D8FE4F236F48}" dt="2023-11-10T03:10:49.237" v="1406" actId="20577"/>
          <ac:spMkLst>
            <pc:docMk/>
            <pc:sldMk cId="731350960" sldId="309"/>
            <ac:spMk id="4" creationId="{473FF736-A511-16C6-4B48-666EC60B0081}"/>
          </ac:spMkLst>
        </pc:spChg>
        <pc:graphicFrameChg chg="mod">
          <ac:chgData name="Gemma Walsh" userId="5c6a987d-1a1b-4458-a229-90095311fe0f" providerId="ADAL" clId="{5AE93B33-28BE-479F-BF7F-D8FE4F236F48}" dt="2023-11-09T03:23:33.458" v="626" actId="20577"/>
          <ac:graphicFrameMkLst>
            <pc:docMk/>
            <pc:sldMk cId="731350960" sldId="309"/>
            <ac:graphicFrameMk id="12" creationId="{532241D1-E663-064F-D4E4-39DE000E84DB}"/>
          </ac:graphicFrameMkLst>
        </pc:graphicFrameChg>
        <pc:extLst>
          <p:ext xmlns:p="http://schemas.openxmlformats.org/presentationml/2006/main" uri="{D6D511B9-2390-475A-947B-AFAB55BFBCF1}">
            <pc226:cmChg xmlns:pc226="http://schemas.microsoft.com/office/powerpoint/2022/06/main/command" chg="mod">
              <pc226:chgData name="Gemma Walsh" userId="5c6a987d-1a1b-4458-a229-90095311fe0f" providerId="ADAL" clId="{5AE93B33-28BE-479F-BF7F-D8FE4F236F48}" dt="2023-11-10T03:10:49.237" v="1406" actId="20577"/>
              <pc2:cmMkLst xmlns:pc2="http://schemas.microsoft.com/office/powerpoint/2019/9/main/command">
                <pc:docMk/>
                <pc:sldMk cId="731350960" sldId="309"/>
                <pc2:cmMk id="{95C6D9E0-4A4B-447D-AACF-915CC183C324}"/>
              </pc2:cmMkLst>
            </pc226:cmChg>
          </p:ext>
        </pc:extLst>
      </pc:sldChg>
      <pc:sldChg chg="modSp mod modNotesTx">
        <pc:chgData name="Gemma Walsh" userId="5c6a987d-1a1b-4458-a229-90095311fe0f" providerId="ADAL" clId="{5AE93B33-28BE-479F-BF7F-D8FE4F236F48}" dt="2023-11-14T02:59:33.379" v="1550" actId="6549"/>
        <pc:sldMkLst>
          <pc:docMk/>
          <pc:sldMk cId="405819446" sldId="310"/>
        </pc:sldMkLst>
        <pc:spChg chg="mod">
          <ac:chgData name="Gemma Walsh" userId="5c6a987d-1a1b-4458-a229-90095311fe0f" providerId="ADAL" clId="{5AE93B33-28BE-479F-BF7F-D8FE4F236F48}" dt="2023-11-09T03:51:57.258" v="794" actId="6549"/>
          <ac:spMkLst>
            <pc:docMk/>
            <pc:sldMk cId="405819446" sldId="310"/>
            <ac:spMk id="16" creationId="{2BF2E1B3-3B9E-5051-859B-BB4AD3F06133}"/>
          </ac:spMkLst>
        </pc:spChg>
      </pc:sldChg>
      <pc:sldChg chg="modNotesTx">
        <pc:chgData name="Gemma Walsh" userId="5c6a987d-1a1b-4458-a229-90095311fe0f" providerId="ADAL" clId="{5AE93B33-28BE-479F-BF7F-D8FE4F236F48}" dt="2023-11-14T02:59:16.830" v="1548" actId="6549"/>
        <pc:sldMkLst>
          <pc:docMk/>
          <pc:sldMk cId="3460805525" sldId="311"/>
        </pc:sldMkLst>
      </pc:sldChg>
      <pc:sldChg chg="delCm modNotesTx">
        <pc:chgData name="Gemma Walsh" userId="5c6a987d-1a1b-4458-a229-90095311fe0f" providerId="ADAL" clId="{5AE93B33-28BE-479F-BF7F-D8FE4F236F48}" dt="2023-11-14T02:58:25.866" v="1539" actId="6549"/>
        <pc:sldMkLst>
          <pc:docMk/>
          <pc:sldMk cId="2434376082" sldId="312"/>
        </pc:sldMkLst>
        <pc:extLst>
          <p:ext xmlns:p="http://schemas.openxmlformats.org/presentationml/2006/main" uri="{D6D511B9-2390-475A-947B-AFAB55BFBCF1}">
            <pc226:cmChg xmlns:pc226="http://schemas.microsoft.com/office/powerpoint/2022/06/main/command" chg="del">
              <pc226:chgData name="Gemma Walsh" userId="5c6a987d-1a1b-4458-a229-90095311fe0f" providerId="ADAL" clId="{5AE93B33-28BE-479F-BF7F-D8FE4F236F48}" dt="2023-11-09T22:34:26.698" v="1049"/>
              <pc2:cmMkLst xmlns:pc2="http://schemas.microsoft.com/office/powerpoint/2019/9/main/command">
                <pc:docMk/>
                <pc:sldMk cId="2434376082" sldId="312"/>
                <pc2:cmMk id="{3451B940-B8A7-4E88-A9D6-1AE7B45B0C6B}"/>
              </pc2:cmMkLst>
            </pc226:cmChg>
          </p:ext>
        </pc:extLst>
      </pc:sldChg>
      <pc:sldChg chg="modNotesTx">
        <pc:chgData name="Gemma Walsh" userId="5c6a987d-1a1b-4458-a229-90095311fe0f" providerId="ADAL" clId="{5AE93B33-28BE-479F-BF7F-D8FE4F236F48}" dt="2023-11-14T02:59:38.196" v="1551" actId="6549"/>
        <pc:sldMkLst>
          <pc:docMk/>
          <pc:sldMk cId="389220264" sldId="313"/>
        </pc:sldMkLst>
      </pc:sldChg>
      <pc:sldChg chg="delCm modCm modNotesTx">
        <pc:chgData name="Gemma Walsh" userId="5c6a987d-1a1b-4458-a229-90095311fe0f" providerId="ADAL" clId="{5AE93B33-28BE-479F-BF7F-D8FE4F236F48}" dt="2023-11-14T02:58:19.859" v="1538" actId="20577"/>
        <pc:sldMkLst>
          <pc:docMk/>
          <pc:sldMk cId="504436030" sldId="314"/>
        </pc:sldMkLst>
        <pc:extLst>
          <p:ext xmlns:p="http://schemas.openxmlformats.org/presentationml/2006/main" uri="{D6D511B9-2390-475A-947B-AFAB55BFBCF1}">
            <pc226:cmChg xmlns:pc226="http://schemas.microsoft.com/office/powerpoint/2022/06/main/command" chg="del mod">
              <pc226:chgData name="Gemma Walsh" userId="5c6a987d-1a1b-4458-a229-90095311fe0f" providerId="ADAL" clId="{5AE93B33-28BE-479F-BF7F-D8FE4F236F48}" dt="2023-11-09T03:49:25.931" v="734"/>
              <pc2:cmMkLst xmlns:pc2="http://schemas.microsoft.com/office/powerpoint/2019/9/main/command">
                <pc:docMk/>
                <pc:sldMk cId="504436030" sldId="314"/>
                <pc2:cmMk id="{6792B433-F9D3-4A56-A6EE-21F6A27B23BB}"/>
              </pc2:cmMkLst>
            </pc226:cmChg>
          </p:ext>
        </pc:extLst>
      </pc:sldChg>
      <pc:sldChg chg="modSp mod modNotesTx">
        <pc:chgData name="Gemma Walsh" userId="5c6a987d-1a1b-4458-a229-90095311fe0f" providerId="ADAL" clId="{5AE93B33-28BE-479F-BF7F-D8FE4F236F48}" dt="2023-11-14T03:00:20.682" v="1563" actId="20577"/>
        <pc:sldMkLst>
          <pc:docMk/>
          <pc:sldMk cId="3100901590" sldId="315"/>
        </pc:sldMkLst>
        <pc:spChg chg="mod">
          <ac:chgData name="Gemma Walsh" userId="5c6a987d-1a1b-4458-a229-90095311fe0f" providerId="ADAL" clId="{5AE93B33-28BE-479F-BF7F-D8FE4F236F48}" dt="2023-11-09T03:22:39.484" v="574" actId="6549"/>
          <ac:spMkLst>
            <pc:docMk/>
            <pc:sldMk cId="3100901590" sldId="315"/>
            <ac:spMk id="18" creationId="{DFA3989A-6EA6-270D-FFCB-C61DE4ED863E}"/>
          </ac:spMkLst>
        </pc:spChg>
      </pc:sldChg>
      <pc:sldChg chg="addSp delSp modSp mod modNotesTx">
        <pc:chgData name="Gemma Walsh" userId="5c6a987d-1a1b-4458-a229-90095311fe0f" providerId="ADAL" clId="{5AE93B33-28BE-479F-BF7F-D8FE4F236F48}" dt="2023-11-10T03:18:29.606" v="1407" actId="6549"/>
        <pc:sldMkLst>
          <pc:docMk/>
          <pc:sldMk cId="3412615054" sldId="316"/>
        </pc:sldMkLst>
        <pc:spChg chg="add del mod">
          <ac:chgData name="Gemma Walsh" userId="5c6a987d-1a1b-4458-a229-90095311fe0f" providerId="ADAL" clId="{5AE93B33-28BE-479F-BF7F-D8FE4F236F48}" dt="2023-11-10T03:08:02.542" v="1341" actId="478"/>
          <ac:spMkLst>
            <pc:docMk/>
            <pc:sldMk cId="3412615054" sldId="316"/>
            <ac:spMk id="2" creationId="{2116F100-957A-AE45-7D74-727B99064FF1}"/>
          </ac:spMkLst>
        </pc:spChg>
        <pc:spChg chg="add del mod">
          <ac:chgData name="Gemma Walsh" userId="5c6a987d-1a1b-4458-a229-90095311fe0f" providerId="ADAL" clId="{5AE93B33-28BE-479F-BF7F-D8FE4F236F48}" dt="2023-11-10T03:10:13.949" v="1384" actId="478"/>
          <ac:spMkLst>
            <pc:docMk/>
            <pc:sldMk cId="3412615054" sldId="316"/>
            <ac:spMk id="5" creationId="{62968114-2A71-3BF2-83C6-976193392655}"/>
          </ac:spMkLst>
        </pc:spChg>
        <pc:spChg chg="add mod">
          <ac:chgData name="Gemma Walsh" userId="5c6a987d-1a1b-4458-a229-90095311fe0f" providerId="ADAL" clId="{5AE93B33-28BE-479F-BF7F-D8FE4F236F48}" dt="2023-11-10T03:10:36.643" v="1389" actId="1076"/>
          <ac:spMkLst>
            <pc:docMk/>
            <pc:sldMk cId="3412615054" sldId="316"/>
            <ac:spMk id="6" creationId="{DEA28BC4-DF1A-8FAA-4220-1C83E96D92D5}"/>
          </ac:spMkLst>
        </pc:spChg>
        <pc:graphicFrameChg chg="mod">
          <ac:chgData name="Gemma Walsh" userId="5c6a987d-1a1b-4458-a229-90095311fe0f" providerId="ADAL" clId="{5AE93B33-28BE-479F-BF7F-D8FE4F236F48}" dt="2023-11-09T03:23:53.323" v="630" actId="20577"/>
          <ac:graphicFrameMkLst>
            <pc:docMk/>
            <pc:sldMk cId="3412615054" sldId="316"/>
            <ac:graphicFrameMk id="12" creationId="{532241D1-E663-064F-D4E4-39DE000E84DB}"/>
          </ac:graphicFrameMkLst>
        </pc:graphicFrameChg>
      </pc:sldChg>
      <pc:sldChg chg="addSp modSp mod modNotesTx">
        <pc:chgData name="Gemma Walsh" userId="5c6a987d-1a1b-4458-a229-90095311fe0f" providerId="ADAL" clId="{5AE93B33-28BE-479F-BF7F-D8FE4F236F48}" dt="2023-11-14T02:59:08.113" v="1546" actId="6549"/>
        <pc:sldMkLst>
          <pc:docMk/>
          <pc:sldMk cId="4228055246" sldId="317"/>
        </pc:sldMkLst>
        <pc:spChg chg="add mod ord">
          <ac:chgData name="Gemma Walsh" userId="5c6a987d-1a1b-4458-a229-90095311fe0f" providerId="ADAL" clId="{5AE93B33-28BE-479F-BF7F-D8FE4F236F48}" dt="2023-11-09T00:06:06.282" v="432" actId="1076"/>
          <ac:spMkLst>
            <pc:docMk/>
            <pc:sldMk cId="4228055246" sldId="317"/>
            <ac:spMk id="2" creationId="{54D83ECF-AAED-A799-5A15-20CF4FBC2317}"/>
          </ac:spMkLst>
        </pc:spChg>
        <pc:spChg chg="mod">
          <ac:chgData name="Gemma Walsh" userId="5c6a987d-1a1b-4458-a229-90095311fe0f" providerId="ADAL" clId="{5AE93B33-28BE-479F-BF7F-D8FE4F236F48}" dt="2023-11-09T00:06:09.932" v="433" actId="1076"/>
          <ac:spMkLst>
            <pc:docMk/>
            <pc:sldMk cId="4228055246" sldId="317"/>
            <ac:spMk id="8" creationId="{6403E1C1-496B-A7A8-D771-5F56599B33D6}"/>
          </ac:spMkLst>
        </pc:spChg>
      </pc:sldChg>
      <pc:sldChg chg="add del">
        <pc:chgData name="Gemma Walsh" userId="5c6a987d-1a1b-4458-a229-90095311fe0f" providerId="ADAL" clId="{5AE93B33-28BE-479F-BF7F-D8FE4F236F48}" dt="2023-11-09T03:57:19.869" v="850" actId="2696"/>
        <pc:sldMkLst>
          <pc:docMk/>
          <pc:sldMk cId="1241635265" sldId="318"/>
        </pc:sldMkLst>
      </pc:sldChg>
      <pc:sldChg chg="addSp modSp add mod ord modNotesTx">
        <pc:chgData name="Gemma Walsh" userId="5c6a987d-1a1b-4458-a229-90095311fe0f" providerId="ADAL" clId="{5AE93B33-28BE-479F-BF7F-D8FE4F236F48}" dt="2023-11-14T03:00:32.249" v="1567" actId="6549"/>
        <pc:sldMkLst>
          <pc:docMk/>
          <pc:sldMk cId="3622863756" sldId="318"/>
        </pc:sldMkLst>
        <pc:spChg chg="add mod">
          <ac:chgData name="Gemma Walsh" userId="5c6a987d-1a1b-4458-a229-90095311fe0f" providerId="ADAL" clId="{5AE93B33-28BE-479F-BF7F-D8FE4F236F48}" dt="2023-11-09T04:00:05.006" v="869" actId="1076"/>
          <ac:spMkLst>
            <pc:docMk/>
            <pc:sldMk cId="3622863756" sldId="318"/>
            <ac:spMk id="2" creationId="{7C2253CB-326E-52E2-D107-13426F122E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dgm:spPr>
        <a:solidFill>
          <a:srgbClr val="ECC4BF"/>
        </a:solidFill>
      </dgm:spPr>
      <dgm:t>
        <a:bodyPr/>
        <a:lstStyle/>
        <a:p>
          <a:r>
            <a:rPr lang="en-AU" b="1">
              <a:solidFill>
                <a:schemeClr val="accent6"/>
              </a:solidFill>
            </a:rPr>
            <a:t>Create</a:t>
          </a:r>
        </a:p>
      </dgm:t>
    </dgm:pt>
    <dgm:pt modelId="{F1B3757D-C352-4037-80BD-44EE7A12B430}" type="parTrans" cxnId="{B1BBC2B3-5663-4758-B341-14FA24B58513}">
      <dgm:prSet/>
      <dgm:spPr/>
      <dgm:t>
        <a:bodyPr/>
        <a:lstStyle/>
        <a:p>
          <a:endParaRPr lang="en-AU"/>
        </a:p>
      </dgm:t>
    </dgm:pt>
    <dgm:pt modelId="{0AE5C784-FC5D-45E2-9629-4724BA7D86CC}" type="sibTrans" cxnId="{B1BBC2B3-5663-4758-B341-14FA24B58513}">
      <dgm:prSet/>
      <dgm:spPr/>
      <dgm:t>
        <a:bodyPr/>
        <a:lstStyle/>
        <a:p>
          <a:endParaRPr lang="en-AU"/>
        </a:p>
      </dgm:t>
    </dgm:pt>
    <dgm:pt modelId="{CA60C212-E351-47CA-9184-F54A8A34E211}">
      <dgm:prSet phldrT="[Text]"/>
      <dgm:spPr/>
      <dgm:t>
        <a:bodyPr/>
        <a:lstStyle/>
        <a:p>
          <a:r>
            <a:rPr lang="en-AU"/>
            <a:t>Add items to your Zotero library.</a:t>
          </a:r>
        </a:p>
      </dgm:t>
    </dgm:pt>
    <dgm:pt modelId="{6F45646D-E4C0-42DF-B122-5B85AA3E1987}" type="parTrans" cxnId="{D08F193A-3EB9-4AEB-969D-62C67852B263}">
      <dgm:prSet/>
      <dgm:spPr/>
      <dgm:t>
        <a:bodyPr/>
        <a:lstStyle/>
        <a:p>
          <a:endParaRPr lang="en-AU"/>
        </a:p>
      </dgm:t>
    </dgm:pt>
    <dgm:pt modelId="{523EB2EC-5924-4C20-A26A-27F588730C4C}" type="sibTrans" cxnId="{D08F193A-3EB9-4AEB-969D-62C67852B263}">
      <dgm:prSet/>
      <dgm:spPr/>
      <dgm:t>
        <a:bodyPr/>
        <a:lstStyle/>
        <a:p>
          <a:endParaRPr lang="en-AU"/>
        </a:p>
      </dgm:t>
    </dgm:pt>
    <dgm:pt modelId="{02148403-CF35-41B3-BC0F-BF833520FB22}">
      <dgm:prSet phldrT="[Text]"/>
      <dgm:spPr>
        <a:solidFill>
          <a:srgbClr val="ECC4BF"/>
        </a:solidFill>
      </dgm:spPr>
      <dgm:t>
        <a:bodyPr/>
        <a:lstStyle/>
        <a:p>
          <a:r>
            <a:rPr lang="en-AU" b="1">
              <a:solidFill>
                <a:schemeClr val="accent6"/>
              </a:solidFill>
            </a:rPr>
            <a:t>Annotate</a:t>
          </a:r>
        </a:p>
      </dgm:t>
    </dgm:pt>
    <dgm:pt modelId="{7695FA5E-60BB-43A1-8AD3-56486734B6D3}" type="parTrans" cxnId="{B6DD81B6-B23D-4A2B-8AA0-87F21BB366E4}">
      <dgm:prSet/>
      <dgm:spPr/>
      <dgm:t>
        <a:bodyPr/>
        <a:lstStyle/>
        <a:p>
          <a:endParaRPr lang="en-AU"/>
        </a:p>
      </dgm:t>
    </dgm:pt>
    <dgm:pt modelId="{DA122DC7-E31E-4C57-8C90-36535D93F8F0}" type="sibTrans" cxnId="{B6DD81B6-B23D-4A2B-8AA0-87F21BB366E4}">
      <dgm:prSet/>
      <dgm:spPr/>
      <dgm:t>
        <a:bodyPr/>
        <a:lstStyle/>
        <a:p>
          <a:endParaRPr lang="en-AU"/>
        </a:p>
      </dgm:t>
    </dgm:pt>
    <dgm:pt modelId="{4DC4977B-7EA5-4D3B-B6DC-D109B789B678}">
      <dgm:prSet phldrT="[Text]"/>
      <dgm:spPr/>
      <dgm:t>
        <a:bodyPr/>
        <a:lstStyle/>
        <a:p>
          <a:endParaRPr lang="en-AU"/>
        </a:p>
      </dgm:t>
    </dgm:pt>
    <dgm:pt modelId="{55AA0C0A-2B76-4344-B517-879355CF65ED}" type="parTrans" cxnId="{532D0B80-2999-4AA5-A206-E6B396B99E9F}">
      <dgm:prSet/>
      <dgm:spPr/>
      <dgm:t>
        <a:bodyPr/>
        <a:lstStyle/>
        <a:p>
          <a:endParaRPr lang="en-AU"/>
        </a:p>
      </dgm:t>
    </dgm:pt>
    <dgm:pt modelId="{05747B9B-DC07-4A99-A9A3-4506E37D80E3}" type="sibTrans" cxnId="{532D0B80-2999-4AA5-A206-E6B396B99E9F}">
      <dgm:prSet/>
      <dgm:spPr/>
      <dgm:t>
        <a:bodyPr/>
        <a:lstStyle/>
        <a:p>
          <a:endParaRPr lang="en-AU"/>
        </a:p>
      </dgm:t>
    </dgm:pt>
    <dgm:pt modelId="{6A6364B3-2204-420C-8E69-97CB55DE2056}">
      <dgm:prSet phldrT="[Text]"/>
      <dgm:spPr>
        <a:solidFill>
          <a:srgbClr val="ECC4BF"/>
        </a:solidFill>
      </dgm:spPr>
      <dgm:t>
        <a:bodyPr/>
        <a:lstStyle/>
        <a:p>
          <a:r>
            <a:rPr lang="en-AU" b="1" dirty="0">
              <a:solidFill>
                <a:schemeClr val="accent6"/>
              </a:solidFill>
            </a:rPr>
            <a:t>Search, report, export</a:t>
          </a:r>
        </a:p>
      </dgm:t>
    </dgm:pt>
    <dgm:pt modelId="{751D2D45-313B-4318-AB9B-69DDC0488C44}" type="parTrans" cxnId="{EC6577F3-A7C2-444B-B5D1-40C635878663}">
      <dgm:prSet/>
      <dgm:spPr/>
      <dgm:t>
        <a:bodyPr/>
        <a:lstStyle/>
        <a:p>
          <a:endParaRPr lang="en-AU"/>
        </a:p>
      </dgm:t>
    </dgm:pt>
    <dgm:pt modelId="{F4555169-7079-4124-BF66-A542D116BB2D}" type="sibTrans" cxnId="{EC6577F3-A7C2-444B-B5D1-40C635878663}">
      <dgm:prSet/>
      <dgm:spPr/>
      <dgm:t>
        <a:bodyPr/>
        <a:lstStyle/>
        <a:p>
          <a:endParaRPr lang="en-AU"/>
        </a:p>
      </dgm:t>
    </dgm:pt>
    <dgm:pt modelId="{B3138744-9041-4733-B86C-141442F07913}">
      <dgm:prSet phldrT="[Text]"/>
      <dgm:spPr/>
      <dgm:t>
        <a:bodyPr/>
        <a:lstStyle/>
        <a:p>
          <a:r>
            <a:rPr lang="en-AU"/>
            <a:t>Create reports based on item tags, notes or authors to help with future research. </a:t>
          </a:r>
        </a:p>
      </dgm:t>
    </dgm:pt>
    <dgm:pt modelId="{943CD31D-A16F-4F48-8603-1B549E3B2D7C}" type="parTrans" cxnId="{73E4CF15-F2A0-4B4E-9F76-415ECAD77624}">
      <dgm:prSet/>
      <dgm:spPr/>
      <dgm:t>
        <a:bodyPr/>
        <a:lstStyle/>
        <a:p>
          <a:endParaRPr lang="en-AU"/>
        </a:p>
      </dgm:t>
    </dgm:pt>
    <dgm:pt modelId="{48D787AC-7483-4273-9920-E4EFD7D633DD}" type="sibTrans" cxnId="{73E4CF15-F2A0-4B4E-9F76-415ECAD77624}">
      <dgm:prSet/>
      <dgm:spPr/>
      <dgm:t>
        <a:bodyPr/>
        <a:lstStyle/>
        <a:p>
          <a:endParaRPr lang="en-AU"/>
        </a:p>
      </dgm:t>
    </dgm:pt>
    <dgm:pt modelId="{71E7F6BB-DF25-4A30-8F4D-F6CD650A8470}">
      <dgm:prSet/>
      <dgm:spPr>
        <a:solidFill>
          <a:srgbClr val="ECC4BF"/>
        </a:solidFill>
      </dgm:spPr>
      <dgm:t>
        <a:bodyPr/>
        <a:lstStyle/>
        <a:p>
          <a:r>
            <a:rPr lang="en-AU" b="1">
              <a:solidFill>
                <a:schemeClr val="accent6"/>
              </a:solidFill>
            </a:rPr>
            <a:t>Tag</a:t>
          </a:r>
          <a:endParaRPr lang="en-AU" b="1"/>
        </a:p>
      </dgm:t>
    </dgm:pt>
    <dgm:pt modelId="{C6E448DA-F236-4CE5-87E6-426E43A15CC8}" type="parTrans" cxnId="{DD778043-4943-4EF9-89EB-2CB3317C94AB}">
      <dgm:prSet/>
      <dgm:spPr/>
      <dgm:t>
        <a:bodyPr/>
        <a:lstStyle/>
        <a:p>
          <a:endParaRPr lang="en-AU"/>
        </a:p>
      </dgm:t>
    </dgm:pt>
    <dgm:pt modelId="{D8E7B91C-246D-4BB5-867A-7AF26C93B100}" type="sibTrans" cxnId="{DD778043-4943-4EF9-89EB-2CB3317C94AB}">
      <dgm:prSet/>
      <dgm:spPr/>
      <dgm:t>
        <a:bodyPr/>
        <a:lstStyle/>
        <a:p>
          <a:endParaRPr lang="en-AU"/>
        </a:p>
      </dgm:t>
    </dgm:pt>
    <dgm:pt modelId="{BC6D2D6B-072D-4672-A594-E247489F1034}">
      <dgm:prSet/>
      <dgm:spPr/>
      <dgm:t>
        <a:bodyPr/>
        <a:lstStyle/>
        <a:p>
          <a:r>
            <a:rPr lang="en-AU"/>
            <a:t>Ensure your items are easy to find later by  tagging the items.</a:t>
          </a:r>
        </a:p>
      </dgm:t>
    </dgm:pt>
    <dgm:pt modelId="{82EED9E4-7CC2-4E28-9AA0-146A10B3A49B}" type="parTrans" cxnId="{DF513641-5223-4C90-9D50-35735F7F123B}">
      <dgm:prSet/>
      <dgm:spPr/>
      <dgm:t>
        <a:bodyPr/>
        <a:lstStyle/>
        <a:p>
          <a:endParaRPr lang="en-AU"/>
        </a:p>
      </dgm:t>
    </dgm:pt>
    <dgm:pt modelId="{A69AEE2E-2706-4D0C-9B8A-DAA159EAA4F4}" type="sibTrans" cxnId="{DF513641-5223-4C90-9D50-35735F7F123B}">
      <dgm:prSet/>
      <dgm:spPr/>
      <dgm:t>
        <a:bodyPr/>
        <a:lstStyle/>
        <a:p>
          <a:endParaRPr lang="en-AU"/>
        </a:p>
      </dgm:t>
    </dgm:pt>
    <dgm:pt modelId="{AFB1A53C-CF40-4647-AF15-C188BB96DC75}">
      <dgm:prSet phldrT="[Text]"/>
      <dgm:spPr/>
      <dgm:t>
        <a:bodyPr/>
        <a:lstStyle/>
        <a:p>
          <a:r>
            <a:rPr lang="en-AU"/>
            <a:t>Annotate PDFs while you read, generating notes as you go. Notes can also be tagged.</a:t>
          </a:r>
        </a:p>
      </dgm:t>
    </dgm:pt>
    <dgm:pt modelId="{22D5652C-3F29-4150-8C85-6016748289A9}" type="parTrans" cxnId="{94B87EEA-497E-4A30-AE34-DF773097F12E}">
      <dgm:prSet/>
      <dgm:spPr/>
      <dgm:t>
        <a:bodyPr/>
        <a:lstStyle/>
        <a:p>
          <a:endParaRPr lang="en-AU"/>
        </a:p>
      </dgm:t>
    </dgm:pt>
    <dgm:pt modelId="{8BA366BF-C9B8-404D-B1D5-2DE2EECC32E8}" type="sibTrans" cxnId="{94B87EEA-497E-4A30-AE34-DF773097F12E}">
      <dgm:prSet/>
      <dgm:spPr/>
      <dgm:t>
        <a:bodyPr/>
        <a:lstStyle/>
        <a:p>
          <a:endParaRPr lang="en-AU"/>
        </a:p>
      </dgm:t>
    </dgm:pt>
    <dgm:pt modelId="{FED454D9-08FD-4BBF-9E06-C43BEB936E61}">
      <dgm:prSet phldrT="[Text]"/>
      <dgm:spPr/>
      <dgm:t>
        <a:bodyPr/>
        <a:lstStyle/>
        <a:p>
          <a:r>
            <a:rPr lang="en-AU"/>
            <a:t>Create folders to keep them organised and share.</a:t>
          </a:r>
        </a:p>
      </dgm:t>
    </dgm:pt>
    <dgm:pt modelId="{4815D203-35DB-405D-B21D-FF7C8650015B}" type="parTrans" cxnId="{2F8C5046-7BEF-48A2-92BE-E4D516919B7E}">
      <dgm:prSet/>
      <dgm:spPr/>
      <dgm:t>
        <a:bodyPr/>
        <a:lstStyle/>
        <a:p>
          <a:endParaRPr lang="en-AU"/>
        </a:p>
      </dgm:t>
    </dgm:pt>
    <dgm:pt modelId="{C85D0BC1-0158-4808-9723-523E26A91356}" type="sibTrans" cxnId="{2F8C5046-7BEF-48A2-92BE-E4D516919B7E}">
      <dgm:prSet/>
      <dgm:spPr/>
      <dgm:t>
        <a:bodyPr/>
        <a:lstStyle/>
        <a:p>
          <a:endParaRPr lang="en-AU"/>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4" custLinFactNeighborX="0" custLinFactNeighborY="-62">
        <dgm:presLayoutVars>
          <dgm:chMax val="1"/>
          <dgm:bulletEnabled val="1"/>
        </dgm:presLayoutVars>
      </dgm:prSet>
      <dgm:spPr/>
    </dgm:pt>
    <dgm:pt modelId="{FBBF9BD0-D49B-43C8-ACAC-AF50A34CEF37}" type="pres">
      <dgm:prSet presAssocID="{8F64517D-A12A-4478-B766-4DA11B218823}" presName="descendantText" presStyleLbl="alignAcc1" presStyleIdx="0" presStyleCnt="4">
        <dgm:presLayoutVars>
          <dgm:bulletEnabled val="1"/>
        </dgm:presLayoutVars>
      </dgm:prSet>
      <dgm:spPr/>
    </dgm:pt>
    <dgm:pt modelId="{7314DDEF-FF6C-4C48-95F1-6E977A144C59}" type="pres">
      <dgm:prSet presAssocID="{0AE5C784-FC5D-45E2-9629-4724BA7D86CC}" presName="sp" presStyleCnt="0"/>
      <dgm:spPr/>
    </dgm:pt>
    <dgm:pt modelId="{86FEF499-E574-4658-8AA5-6E12846431D8}" type="pres">
      <dgm:prSet presAssocID="{71E7F6BB-DF25-4A30-8F4D-F6CD650A8470}" presName="composite" presStyleCnt="0"/>
      <dgm:spPr/>
    </dgm:pt>
    <dgm:pt modelId="{5302395D-BE5E-42ED-8D19-CC7FC4943281}" type="pres">
      <dgm:prSet presAssocID="{71E7F6BB-DF25-4A30-8F4D-F6CD650A8470}" presName="parentText" presStyleLbl="alignNode1" presStyleIdx="1" presStyleCnt="4">
        <dgm:presLayoutVars>
          <dgm:chMax val="1"/>
          <dgm:bulletEnabled val="1"/>
        </dgm:presLayoutVars>
      </dgm:prSet>
      <dgm:spPr/>
    </dgm:pt>
    <dgm:pt modelId="{5A4A7328-FF8D-4A40-8C64-4DB473986E98}" type="pres">
      <dgm:prSet presAssocID="{71E7F6BB-DF25-4A30-8F4D-F6CD650A8470}" presName="descendantText" presStyleLbl="alignAcc1" presStyleIdx="1" presStyleCnt="4">
        <dgm:presLayoutVars>
          <dgm:bulletEnabled val="1"/>
        </dgm:presLayoutVars>
      </dgm:prSet>
      <dgm:spPr/>
    </dgm:pt>
    <dgm:pt modelId="{6015DD55-1353-47BB-A8EC-390E121C3E82}" type="pres">
      <dgm:prSet presAssocID="{D8E7B91C-246D-4BB5-867A-7AF26C93B100}" presName="sp" presStyleCnt="0"/>
      <dgm:spPr/>
    </dgm:pt>
    <dgm:pt modelId="{0206114C-0E4F-49EE-A472-1171F50764CC}" type="pres">
      <dgm:prSet presAssocID="{02148403-CF35-41B3-BC0F-BF833520FB22}" presName="composite" presStyleCnt="0"/>
      <dgm:spPr/>
    </dgm:pt>
    <dgm:pt modelId="{F66CEA80-21F4-492D-AF1C-A64593939647}" type="pres">
      <dgm:prSet presAssocID="{02148403-CF35-41B3-BC0F-BF833520FB22}" presName="parentText" presStyleLbl="alignNode1" presStyleIdx="2" presStyleCnt="4" custLinFactNeighborX="0" custLinFactNeighborY="3258">
        <dgm:presLayoutVars>
          <dgm:chMax val="1"/>
          <dgm:bulletEnabled val="1"/>
        </dgm:presLayoutVars>
      </dgm:prSet>
      <dgm:spPr/>
    </dgm:pt>
    <dgm:pt modelId="{D609E4E9-0573-433E-9AFA-595D04AA825E}" type="pres">
      <dgm:prSet presAssocID="{02148403-CF35-41B3-BC0F-BF833520FB22}" presName="descendantText" presStyleLbl="alignAcc1" presStyleIdx="2" presStyleCnt="4" custLinFactNeighborX="0" custLinFactNeighborY="6211">
        <dgm:presLayoutVars>
          <dgm:bulletEnabled val="1"/>
        </dgm:presLayoutVars>
      </dgm:prSet>
      <dgm:spPr/>
    </dgm:pt>
    <dgm:pt modelId="{18B38149-C493-4F27-A22F-FB392859CB46}" type="pres">
      <dgm:prSet presAssocID="{DA122DC7-E31E-4C57-8C90-36535D93F8F0}" presName="sp" presStyleCnt="0"/>
      <dgm:spPr/>
    </dgm:pt>
    <dgm:pt modelId="{CFF3557D-2D36-457A-B8E3-4BFA19F930E1}" type="pres">
      <dgm:prSet presAssocID="{6A6364B3-2204-420C-8E69-97CB55DE2056}" presName="composite" presStyleCnt="0"/>
      <dgm:spPr/>
    </dgm:pt>
    <dgm:pt modelId="{07372B2E-310D-4206-AC29-0535730720EA}" type="pres">
      <dgm:prSet presAssocID="{6A6364B3-2204-420C-8E69-97CB55DE2056}" presName="parentText" presStyleLbl="alignNode1" presStyleIdx="3" presStyleCnt="4" custLinFactNeighborX="2101" custLinFactNeighborY="14174">
        <dgm:presLayoutVars>
          <dgm:chMax val="1"/>
          <dgm:bulletEnabled val="1"/>
        </dgm:presLayoutVars>
      </dgm:prSet>
      <dgm:spPr/>
    </dgm:pt>
    <dgm:pt modelId="{1007AEE7-7F64-41AE-AD9F-5AE6F299A4D8}" type="pres">
      <dgm:prSet presAssocID="{6A6364B3-2204-420C-8E69-97CB55DE2056}" presName="descendantText" presStyleLbl="alignAcc1" presStyleIdx="3" presStyleCnt="4" custLinFactNeighborX="0" custLinFactNeighborY="948">
        <dgm:presLayoutVars>
          <dgm:bulletEnabled val="1"/>
        </dgm:presLayoutVars>
      </dgm:prSet>
      <dgm:spPr/>
    </dgm:pt>
  </dgm:ptLst>
  <dgm:cxnLst>
    <dgm:cxn modelId="{73E4CF15-F2A0-4B4E-9F76-415ECAD77624}" srcId="{6A6364B3-2204-420C-8E69-97CB55DE2056}" destId="{B3138744-9041-4733-B86C-141442F07913}" srcOrd="0" destOrd="0" parTransId="{943CD31D-A16F-4F48-8603-1B549E3B2D7C}" sibTransId="{48D787AC-7483-4273-9920-E4EFD7D633DD}"/>
    <dgm:cxn modelId="{E1AACB1F-5381-4D14-A1D1-786C2531C946}" type="presOf" srcId="{AFB1A53C-CF40-4647-AF15-C188BB96DC75}" destId="{D609E4E9-0573-433E-9AFA-595D04AA825E}" srcOrd="0" destOrd="1" presId="urn:microsoft.com/office/officeart/2005/8/layout/chevron2"/>
    <dgm:cxn modelId="{93258722-B2A2-4212-946E-B98F1CDC32AF}" type="presOf" srcId="{B3138744-9041-4733-B86C-141442F07913}" destId="{1007AEE7-7F64-41AE-AD9F-5AE6F299A4D8}" srcOrd="0" destOrd="0" presId="urn:microsoft.com/office/officeart/2005/8/layout/chevron2"/>
    <dgm:cxn modelId="{D1F9F823-3108-4C57-89A9-FD6694B4BAC8}" type="presOf" srcId="{71E7F6BB-DF25-4A30-8F4D-F6CD650A8470}" destId="{5302395D-BE5E-42ED-8D19-CC7FC4943281}" srcOrd="0" destOrd="0" presId="urn:microsoft.com/office/officeart/2005/8/layout/chevron2"/>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DF513641-5223-4C90-9D50-35735F7F123B}" srcId="{71E7F6BB-DF25-4A30-8F4D-F6CD650A8470}" destId="{BC6D2D6B-072D-4672-A594-E247489F1034}" srcOrd="0" destOrd="0" parTransId="{82EED9E4-7CC2-4E28-9AA0-146A10B3A49B}" sibTransId="{A69AEE2E-2706-4D0C-9B8A-DAA159EAA4F4}"/>
    <dgm:cxn modelId="{DD778043-4943-4EF9-89EB-2CB3317C94AB}" srcId="{3839C157-C62D-4736-8CF0-5B8239C227CC}" destId="{71E7F6BB-DF25-4A30-8F4D-F6CD650A8470}" srcOrd="1" destOrd="0" parTransId="{C6E448DA-F236-4CE5-87E6-426E43A15CC8}" sibTransId="{D8E7B91C-246D-4BB5-867A-7AF26C93B100}"/>
    <dgm:cxn modelId="{2F8C5046-7BEF-48A2-92BE-E4D516919B7E}" srcId="{8F64517D-A12A-4478-B766-4DA11B218823}" destId="{FED454D9-08FD-4BBF-9E06-C43BEB936E61}" srcOrd="1" destOrd="0" parTransId="{4815D203-35DB-405D-B21D-FF7C8650015B}" sibTransId="{C85D0BC1-0158-4808-9723-523E26A91356}"/>
    <dgm:cxn modelId="{62036D6A-F931-4BBF-B351-0C28E21CE73B}" type="presOf" srcId="{4DC4977B-7EA5-4D3B-B6DC-D109B789B678}" destId="{D609E4E9-0573-433E-9AFA-595D04AA825E}" srcOrd="0" destOrd="0" presId="urn:microsoft.com/office/officeart/2005/8/layout/chevron2"/>
    <dgm:cxn modelId="{A126C572-11AE-4A46-89A3-F26D57EDB15B}" type="presOf" srcId="{8F64517D-A12A-4478-B766-4DA11B218823}" destId="{0D5FD1F4-380B-463C-BF71-CDD3999F08A2}" srcOrd="0" destOrd="0" presId="urn:microsoft.com/office/officeart/2005/8/layout/chevron2"/>
    <dgm:cxn modelId="{7F31FE77-F80E-4CB5-B6F9-F355C1458D98}" type="presOf" srcId="{02148403-CF35-41B3-BC0F-BF833520FB22}" destId="{F66CEA80-21F4-492D-AF1C-A64593939647}" srcOrd="0" destOrd="0" presId="urn:microsoft.com/office/officeart/2005/8/layout/chevron2"/>
    <dgm:cxn modelId="{532D0B80-2999-4AA5-A206-E6B396B99E9F}" srcId="{02148403-CF35-41B3-BC0F-BF833520FB22}" destId="{4DC4977B-7EA5-4D3B-B6DC-D109B789B678}" srcOrd="0" destOrd="0" parTransId="{55AA0C0A-2B76-4344-B517-879355CF65ED}" sibTransId="{05747B9B-DC07-4A99-A9A3-4506E37D80E3}"/>
    <dgm:cxn modelId="{34B7259B-97C4-4BEC-B453-3EBBA815B9F7}" type="presOf" srcId="{BC6D2D6B-072D-4672-A594-E247489F1034}" destId="{5A4A7328-FF8D-4A40-8C64-4DB473986E98}" srcOrd="0" destOrd="0" presId="urn:microsoft.com/office/officeart/2005/8/layout/chevron2"/>
    <dgm:cxn modelId="{F44543A7-9C9D-43C8-9307-76C1DA8A7239}" type="presOf" srcId="{6A6364B3-2204-420C-8E69-97CB55DE2056}" destId="{07372B2E-310D-4206-AC29-0535730720EA}"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B6DD81B6-B23D-4A2B-8AA0-87F21BB366E4}" srcId="{3839C157-C62D-4736-8CF0-5B8239C227CC}" destId="{02148403-CF35-41B3-BC0F-BF833520FB22}" srcOrd="2" destOrd="0" parTransId="{7695FA5E-60BB-43A1-8AD3-56486734B6D3}" sibTransId="{DA122DC7-E31E-4C57-8C90-36535D93F8F0}"/>
    <dgm:cxn modelId="{16AF69C7-67E1-47F2-8BE8-69F85A9C1394}" type="presOf" srcId="{3839C157-C62D-4736-8CF0-5B8239C227CC}" destId="{4C58D548-2AEC-4FF3-B81D-3F985CBE9788}" srcOrd="0" destOrd="0" presId="urn:microsoft.com/office/officeart/2005/8/layout/chevron2"/>
    <dgm:cxn modelId="{94B87EEA-497E-4A30-AE34-DF773097F12E}" srcId="{02148403-CF35-41B3-BC0F-BF833520FB22}" destId="{AFB1A53C-CF40-4647-AF15-C188BB96DC75}" srcOrd="1" destOrd="0" parTransId="{22D5652C-3F29-4150-8C85-6016748289A9}" sibTransId="{8BA366BF-C9B8-404D-B1D5-2DE2EECC32E8}"/>
    <dgm:cxn modelId="{EC6577F3-A7C2-444B-B5D1-40C635878663}" srcId="{3839C157-C62D-4736-8CF0-5B8239C227CC}" destId="{6A6364B3-2204-420C-8E69-97CB55DE2056}" srcOrd="3" destOrd="0" parTransId="{751D2D45-313B-4318-AB9B-69DDC0488C44}" sibTransId="{F4555169-7079-4124-BF66-A542D116BB2D}"/>
    <dgm:cxn modelId="{BC6D76FF-90AC-4540-B59A-F0CF701F3710}" type="presOf" srcId="{FED454D9-08FD-4BBF-9E06-C43BEB936E61}" destId="{FBBF9BD0-D49B-43C8-ACAC-AF50A34CEF37}" srcOrd="0" destOrd="1"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 modelId="{CEC7A09D-17D5-45D8-867E-CB66FA427DC2}" type="presParOf" srcId="{4C58D548-2AEC-4FF3-B81D-3F985CBE9788}" destId="{7314DDEF-FF6C-4C48-95F1-6E977A144C59}" srcOrd="1" destOrd="0" presId="urn:microsoft.com/office/officeart/2005/8/layout/chevron2"/>
    <dgm:cxn modelId="{8B201B03-301D-42EC-B35B-E672D52C2ABD}" type="presParOf" srcId="{4C58D548-2AEC-4FF3-B81D-3F985CBE9788}" destId="{86FEF499-E574-4658-8AA5-6E12846431D8}" srcOrd="2" destOrd="0" presId="urn:microsoft.com/office/officeart/2005/8/layout/chevron2"/>
    <dgm:cxn modelId="{E81C3369-42CB-4BF8-BD78-62F1F5A11C6D}" type="presParOf" srcId="{86FEF499-E574-4658-8AA5-6E12846431D8}" destId="{5302395D-BE5E-42ED-8D19-CC7FC4943281}" srcOrd="0" destOrd="0" presId="urn:microsoft.com/office/officeart/2005/8/layout/chevron2"/>
    <dgm:cxn modelId="{B098F248-B9C9-42F6-A23A-9E8E67A7C44B}" type="presParOf" srcId="{86FEF499-E574-4658-8AA5-6E12846431D8}" destId="{5A4A7328-FF8D-4A40-8C64-4DB473986E98}" srcOrd="1" destOrd="0" presId="urn:microsoft.com/office/officeart/2005/8/layout/chevron2"/>
    <dgm:cxn modelId="{7FBC9D0C-60B6-4CB3-ACEF-6636A2B5E8AD}" type="presParOf" srcId="{4C58D548-2AEC-4FF3-B81D-3F985CBE9788}" destId="{6015DD55-1353-47BB-A8EC-390E121C3E82}" srcOrd="3" destOrd="0" presId="urn:microsoft.com/office/officeart/2005/8/layout/chevron2"/>
    <dgm:cxn modelId="{E28FFDCA-92FA-4172-BFC4-BF37654AC64C}" type="presParOf" srcId="{4C58D548-2AEC-4FF3-B81D-3F985CBE9788}" destId="{0206114C-0E4F-49EE-A472-1171F50764CC}" srcOrd="4" destOrd="0" presId="urn:microsoft.com/office/officeart/2005/8/layout/chevron2"/>
    <dgm:cxn modelId="{35BE7A69-89FF-4AD4-B540-31E894F6643D}" type="presParOf" srcId="{0206114C-0E4F-49EE-A472-1171F50764CC}" destId="{F66CEA80-21F4-492D-AF1C-A64593939647}" srcOrd="0" destOrd="0" presId="urn:microsoft.com/office/officeart/2005/8/layout/chevron2"/>
    <dgm:cxn modelId="{739A46F0-EA7D-4D58-AC21-7FCF95F22276}" type="presParOf" srcId="{0206114C-0E4F-49EE-A472-1171F50764CC}" destId="{D609E4E9-0573-433E-9AFA-595D04AA825E}" srcOrd="1" destOrd="0" presId="urn:microsoft.com/office/officeart/2005/8/layout/chevron2"/>
    <dgm:cxn modelId="{CD7CB951-85CE-46D1-9CC9-ACB0BBAF79A7}" type="presParOf" srcId="{4C58D548-2AEC-4FF3-B81D-3F985CBE9788}" destId="{18B38149-C493-4F27-A22F-FB392859CB46}" srcOrd="5" destOrd="0" presId="urn:microsoft.com/office/officeart/2005/8/layout/chevron2"/>
    <dgm:cxn modelId="{630B0EF1-2D02-436A-833E-F24305E2A1DA}" type="presParOf" srcId="{4C58D548-2AEC-4FF3-B81D-3F985CBE9788}" destId="{CFF3557D-2D36-457A-B8E3-4BFA19F930E1}" srcOrd="6" destOrd="0" presId="urn:microsoft.com/office/officeart/2005/8/layout/chevron2"/>
    <dgm:cxn modelId="{D2B42F0C-DA2B-4F86-8544-B873EC7389F2}" type="presParOf" srcId="{CFF3557D-2D36-457A-B8E3-4BFA19F930E1}" destId="{07372B2E-310D-4206-AC29-0535730720EA}" srcOrd="0" destOrd="0" presId="urn:microsoft.com/office/officeart/2005/8/layout/chevron2"/>
    <dgm:cxn modelId="{C0D882C2-EC3F-4222-916E-44A1F8F632BD}" type="presParOf" srcId="{CFF3557D-2D36-457A-B8E3-4BFA19F930E1}" destId="{1007AEE7-7F64-41AE-AD9F-5AE6F299A4D8}"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800" b="1" dirty="0">
              <a:solidFill>
                <a:schemeClr val="accent6"/>
              </a:solidFill>
            </a:rPr>
            <a:t>Create</a:t>
          </a:r>
          <a:endParaRPr lang="en-AU" sz="1600" b="1" dirty="0">
            <a:solidFill>
              <a:schemeClr val="accent6"/>
            </a:solidFill>
          </a:endParaRP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r>
            <a:rPr lang="en-AU" sz="1200"/>
            <a:t>Add items to your Zotero library</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964731E0-47EC-46E7-A021-EF4127091780}">
      <dgm:prSet custT="1"/>
      <dgm:spPr/>
      <dgm:t>
        <a:bodyPr/>
        <a:lstStyle/>
        <a:p>
          <a:r>
            <a:rPr lang="en-AU" sz="1200"/>
            <a:t>Create folders to keep them organised</a:t>
          </a:r>
        </a:p>
      </dgm:t>
    </dgm:pt>
    <dgm:pt modelId="{9E2E64C2-D674-46F8-BF2A-6396CAE2270C}" type="parTrans" cxnId="{91B9C60D-A410-4796-9760-8B71018AE7A2}">
      <dgm:prSet/>
      <dgm:spPr/>
      <dgm:t>
        <a:bodyPr/>
        <a:lstStyle/>
        <a:p>
          <a:endParaRPr lang="en-AU"/>
        </a:p>
      </dgm:t>
    </dgm:pt>
    <dgm:pt modelId="{749D8D2D-2F6D-4B05-A9C0-FE3E98B76A88}" type="sibTrans" cxnId="{91B9C60D-A410-4796-9760-8B71018AE7A2}">
      <dgm:prSet/>
      <dgm:spPr/>
      <dgm:t>
        <a:bodyPr/>
        <a:lstStyle/>
        <a:p>
          <a:endParaRPr lang="en-AU"/>
        </a:p>
      </dgm:t>
    </dgm:pt>
    <dgm:pt modelId="{FE931062-8B26-45D6-A77B-46AD95D957E5}">
      <dgm:prSet custT="1"/>
      <dgm:spPr/>
      <dgm:t>
        <a:bodyPr/>
        <a:lstStyle/>
        <a:p>
          <a:r>
            <a:rPr lang="en-AU" sz="1200"/>
            <a:t>Collaborate and share via Groups</a:t>
          </a:r>
        </a:p>
      </dgm:t>
    </dgm:pt>
    <dgm:pt modelId="{9F84B653-EA27-406C-AE22-69C7A1D57856}" type="parTrans" cxnId="{1580ECE2-C34F-4945-B9F7-B9B87C1AD7AD}">
      <dgm:prSet/>
      <dgm:spPr/>
      <dgm:t>
        <a:bodyPr/>
        <a:lstStyle/>
        <a:p>
          <a:endParaRPr lang="en-AU"/>
        </a:p>
      </dgm:t>
    </dgm:pt>
    <dgm:pt modelId="{C689A854-6A5A-426A-A174-974DFB4AE66C}" type="sibTrans" cxnId="{1580ECE2-C34F-4945-B9F7-B9B87C1AD7AD}">
      <dgm:prSet/>
      <dgm:spPr/>
      <dgm:t>
        <a:bodyPr/>
        <a:lstStyle/>
        <a:p>
          <a:endParaRPr lang="en-AU"/>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91B9C60D-A410-4796-9760-8B71018AE7A2}" srcId="{8F64517D-A12A-4478-B766-4DA11B218823}" destId="{964731E0-47EC-46E7-A021-EF4127091780}" srcOrd="1" destOrd="0" parTransId="{9E2E64C2-D674-46F8-BF2A-6396CAE2270C}" sibTransId="{749D8D2D-2F6D-4B05-A9C0-FE3E98B76A88}"/>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FF27F1A4-B011-4B43-8E4C-CA1078F901D3}" type="presOf" srcId="{FE931062-8B26-45D6-A77B-46AD95D957E5}" destId="{FBBF9BD0-D49B-43C8-ACAC-AF50A34CEF37}" srcOrd="0" destOrd="2"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59586FCC-D6AE-4ABC-9D64-AFB02CC07E16}" type="presOf" srcId="{964731E0-47EC-46E7-A021-EF4127091780}" destId="{FBBF9BD0-D49B-43C8-ACAC-AF50A34CEF37}" srcOrd="0" destOrd="1" presId="urn:microsoft.com/office/officeart/2005/8/layout/chevron2"/>
    <dgm:cxn modelId="{1580ECE2-C34F-4945-B9F7-B9B87C1AD7AD}" srcId="{8F64517D-A12A-4478-B766-4DA11B218823}" destId="{FE931062-8B26-45D6-A77B-46AD95D957E5}" srcOrd="2" destOrd="0" parTransId="{9F84B653-EA27-406C-AE22-69C7A1D57856}" sibTransId="{C689A854-6A5A-426A-A174-974DFB4AE66C}"/>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800" b="1" dirty="0">
              <a:solidFill>
                <a:schemeClr val="accent6"/>
              </a:solidFill>
            </a:rPr>
            <a:t>Create</a:t>
          </a:r>
          <a:endParaRPr lang="en-AU" sz="1600" b="1" dirty="0">
            <a:solidFill>
              <a:schemeClr val="accent6"/>
            </a:solidFill>
          </a:endParaRP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r>
            <a:rPr lang="en-AU" sz="1200"/>
            <a:t>Add items to your Zotero library</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AFDBF83C-35C5-47DC-A363-EDD43DDD1E1F}">
      <dgm:prSet custT="1"/>
      <dgm:spPr>
        <a:solidFill>
          <a:schemeClr val="lt1">
            <a:hueOff val="0"/>
            <a:satOff val="0"/>
            <a:lumOff val="0"/>
          </a:schemeClr>
        </a:solidFill>
      </dgm:spPr>
      <dgm:t>
        <a:bodyPr/>
        <a:lstStyle/>
        <a:p>
          <a:r>
            <a:rPr lang="en-AU" sz="1200"/>
            <a:t>Create folders to keep them organised</a:t>
          </a:r>
        </a:p>
      </dgm:t>
    </dgm:pt>
    <dgm:pt modelId="{25ABEEAF-ED40-4AC4-A5D9-3F4B601D3405}" type="parTrans" cxnId="{260A421E-D9A7-49EB-8FFD-A1626FAF21AE}">
      <dgm:prSet/>
      <dgm:spPr/>
      <dgm:t>
        <a:bodyPr/>
        <a:lstStyle/>
        <a:p>
          <a:endParaRPr lang="en-AU"/>
        </a:p>
      </dgm:t>
    </dgm:pt>
    <dgm:pt modelId="{E870F32A-66EC-4231-A356-C9B46A5B455D}" type="sibTrans" cxnId="{260A421E-D9A7-49EB-8FFD-A1626FAF21AE}">
      <dgm:prSet/>
      <dgm:spPr/>
      <dgm:t>
        <a:bodyPr/>
        <a:lstStyle/>
        <a:p>
          <a:endParaRPr lang="en-AU"/>
        </a:p>
      </dgm:t>
    </dgm:pt>
    <dgm:pt modelId="{C3B9085F-27EC-4E2E-9742-51ECFE361230}">
      <dgm:prSet custT="1"/>
      <dgm:spPr>
        <a:solidFill>
          <a:schemeClr val="lt1">
            <a:hueOff val="0"/>
            <a:satOff val="0"/>
            <a:lumOff val="0"/>
          </a:schemeClr>
        </a:solidFill>
      </dgm:spPr>
      <dgm:t>
        <a:bodyPr/>
        <a:lstStyle/>
        <a:p>
          <a:r>
            <a:rPr lang="en-AU" sz="1200"/>
            <a:t>Collaborate and share via Groups</a:t>
          </a:r>
        </a:p>
      </dgm:t>
    </dgm:pt>
    <dgm:pt modelId="{CB13BC2D-7FA9-4915-ABAD-BB6D46C08FF1}" type="parTrans" cxnId="{67118384-16E8-4536-80E8-E443F9F71439}">
      <dgm:prSet/>
      <dgm:spPr/>
      <dgm:t>
        <a:bodyPr/>
        <a:lstStyle/>
        <a:p>
          <a:endParaRPr lang="en-AU"/>
        </a:p>
      </dgm:t>
    </dgm:pt>
    <dgm:pt modelId="{E1B2A5B3-5C35-4E2C-94D2-76FF4F562C5D}" type="sibTrans" cxnId="{67118384-16E8-4536-80E8-E443F9F71439}">
      <dgm:prSet/>
      <dgm:spPr/>
      <dgm:t>
        <a:bodyPr/>
        <a:lstStyle/>
        <a:p>
          <a:endParaRPr lang="en-AU"/>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2F94BE0E-B385-48C5-B3BF-131F080156DD}" type="presOf" srcId="{C3B9085F-27EC-4E2E-9742-51ECFE361230}" destId="{FBBF9BD0-D49B-43C8-ACAC-AF50A34CEF37}" srcOrd="0" destOrd="2" presId="urn:microsoft.com/office/officeart/2005/8/layout/chevron2"/>
    <dgm:cxn modelId="{260A421E-D9A7-49EB-8FFD-A1626FAF21AE}" srcId="{8F64517D-A12A-4478-B766-4DA11B218823}" destId="{AFDBF83C-35C5-47DC-A363-EDD43DDD1E1F}" srcOrd="1" destOrd="0" parTransId="{25ABEEAF-ED40-4AC4-A5D9-3F4B601D3405}" sibTransId="{E870F32A-66EC-4231-A356-C9B46A5B455D}"/>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67118384-16E8-4536-80E8-E443F9F71439}" srcId="{8F64517D-A12A-4478-B766-4DA11B218823}" destId="{C3B9085F-27EC-4E2E-9742-51ECFE361230}" srcOrd="2" destOrd="0" parTransId="{CB13BC2D-7FA9-4915-ABAD-BB6D46C08FF1}" sibTransId="{E1B2A5B3-5C35-4E2C-94D2-76FF4F562C5D}"/>
    <dgm:cxn modelId="{6614A4A4-7073-446C-ADD4-FA8185243610}" type="presOf" srcId="{AFDBF83C-35C5-47DC-A363-EDD43DDD1E1F}" destId="{FBBF9BD0-D49B-43C8-ACAC-AF50A34CEF37}" srcOrd="0" destOrd="1"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800" b="1" dirty="0">
              <a:solidFill>
                <a:schemeClr val="accent6"/>
              </a:solidFill>
            </a:rPr>
            <a:t>Create</a:t>
          </a:r>
          <a:endParaRPr lang="en-AU" sz="1600" b="1" dirty="0">
            <a:solidFill>
              <a:schemeClr val="accent6"/>
            </a:solidFill>
          </a:endParaRP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r>
            <a:rPr lang="en-AU" sz="1200" dirty="0"/>
            <a:t>Add items to your Zotero library</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2BAB9F2B-899B-432E-A191-4CB378E37D99}">
      <dgm:prSet custT="1"/>
      <dgm:spPr/>
      <dgm:t>
        <a:bodyPr/>
        <a:lstStyle/>
        <a:p>
          <a:r>
            <a:rPr lang="en-AU" sz="1200"/>
            <a:t>Create folders to keep them organised</a:t>
          </a:r>
        </a:p>
      </dgm:t>
    </dgm:pt>
    <dgm:pt modelId="{09C19E2B-E85D-4726-B7D6-A89E745C0D29}" type="parTrans" cxnId="{4392A509-F65C-47EA-943C-EBE1C79F1DA0}">
      <dgm:prSet/>
      <dgm:spPr/>
      <dgm:t>
        <a:bodyPr/>
        <a:lstStyle/>
        <a:p>
          <a:endParaRPr lang="en-AU"/>
        </a:p>
      </dgm:t>
    </dgm:pt>
    <dgm:pt modelId="{8EFD626F-82D6-497C-A85B-F176B8105E1A}" type="sibTrans" cxnId="{4392A509-F65C-47EA-943C-EBE1C79F1DA0}">
      <dgm:prSet/>
      <dgm:spPr/>
      <dgm:t>
        <a:bodyPr/>
        <a:lstStyle/>
        <a:p>
          <a:endParaRPr lang="en-AU"/>
        </a:p>
      </dgm:t>
    </dgm:pt>
    <dgm:pt modelId="{62B410EC-7D0B-4D53-BF01-7B5BD297F2C4}">
      <dgm:prSet custT="1"/>
      <dgm:spPr/>
      <dgm:t>
        <a:bodyPr/>
        <a:lstStyle/>
        <a:p>
          <a:r>
            <a:rPr lang="en-AU" sz="1200" dirty="0"/>
            <a:t>Collaborate and share via Groups</a:t>
          </a:r>
        </a:p>
      </dgm:t>
    </dgm:pt>
    <dgm:pt modelId="{6FEA8BB5-14C9-4E17-ADC7-4957F420586E}" type="parTrans" cxnId="{EE69B870-6B9B-4C67-87DF-1B15B6A9D185}">
      <dgm:prSet/>
      <dgm:spPr/>
      <dgm:t>
        <a:bodyPr/>
        <a:lstStyle/>
        <a:p>
          <a:endParaRPr lang="en-AU"/>
        </a:p>
      </dgm:t>
    </dgm:pt>
    <dgm:pt modelId="{E4581B1C-43CD-4450-A58E-86AF170CFF19}" type="sibTrans" cxnId="{EE69B870-6B9B-4C67-87DF-1B15B6A9D185}">
      <dgm:prSet/>
      <dgm:spPr/>
      <dgm:t>
        <a:bodyPr/>
        <a:lstStyle/>
        <a:p>
          <a:endParaRPr lang="en-AU"/>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4392A509-F65C-47EA-943C-EBE1C79F1DA0}" srcId="{8F64517D-A12A-4478-B766-4DA11B218823}" destId="{2BAB9F2B-899B-432E-A191-4CB378E37D99}" srcOrd="1" destOrd="0" parTransId="{09C19E2B-E85D-4726-B7D6-A89E745C0D29}" sibTransId="{8EFD626F-82D6-497C-A85B-F176B8105E1A}"/>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EE54F268-3289-402F-8FD1-1ADE78D9FBBC}" type="presOf" srcId="{62B410EC-7D0B-4D53-BF01-7B5BD297F2C4}" destId="{FBBF9BD0-D49B-43C8-ACAC-AF50A34CEF37}" srcOrd="0" destOrd="2" presId="urn:microsoft.com/office/officeart/2005/8/layout/chevron2"/>
    <dgm:cxn modelId="{EE69B870-6B9B-4C67-87DF-1B15B6A9D185}" srcId="{8F64517D-A12A-4478-B766-4DA11B218823}" destId="{62B410EC-7D0B-4D53-BF01-7B5BD297F2C4}" srcOrd="2" destOrd="0" parTransId="{6FEA8BB5-14C9-4E17-ADC7-4957F420586E}" sibTransId="{E4581B1C-43CD-4450-A58E-86AF170CFF19}"/>
    <dgm:cxn modelId="{A126C572-11AE-4A46-89A3-F26D57EDB15B}" type="presOf" srcId="{8F64517D-A12A-4478-B766-4DA11B218823}" destId="{0D5FD1F4-380B-463C-BF71-CDD3999F08A2}" srcOrd="0" destOrd="0" presId="urn:microsoft.com/office/officeart/2005/8/layout/chevron2"/>
    <dgm:cxn modelId="{EDB85C97-513E-4655-862B-4E7B4E7F0BED}" type="presOf" srcId="{2BAB9F2B-899B-432E-A191-4CB378E37D99}" destId="{FBBF9BD0-D49B-43C8-ACAC-AF50A34CEF37}" srcOrd="0" destOrd="1"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800" b="1" dirty="0">
              <a:solidFill>
                <a:schemeClr val="accent6"/>
              </a:solidFill>
            </a:rPr>
            <a:t>Tag</a:t>
          </a:r>
          <a:endParaRPr lang="en-AU" sz="1600" b="1" dirty="0">
            <a:solidFill>
              <a:schemeClr val="accent6"/>
            </a:solidFill>
          </a:endParaRP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pPr indent="0">
            <a:buNone/>
          </a:pPr>
          <a:r>
            <a:rPr lang="en-AU" sz="1300" dirty="0"/>
            <a:t>Ensure your items are easy to find later by  tagging the items.</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800" b="1" dirty="0">
              <a:solidFill>
                <a:schemeClr val="accent6"/>
              </a:solidFill>
            </a:rPr>
            <a:t>Annotate</a:t>
          </a:r>
          <a:endParaRPr lang="en-AU" sz="1600" b="1" dirty="0">
            <a:solidFill>
              <a:schemeClr val="accent6"/>
            </a:solidFill>
          </a:endParaRP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pPr indent="0">
            <a:buFont typeface="Arial" panose="020B0604020202020204" pitchFamily="34" charset="0"/>
            <a:buNone/>
          </a:pPr>
          <a:r>
            <a:rPr lang="en-AU" sz="1300" dirty="0"/>
            <a:t>Annotate PDFs as you read them, generating notes as you go. Notes can also be tagged.</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600" b="1" dirty="0">
              <a:solidFill>
                <a:schemeClr val="accent6"/>
              </a:solidFill>
            </a:rPr>
            <a:t>Search, report, export</a:t>
          </a: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pPr indent="0">
            <a:buFont typeface="Arial" panose="020B0604020202020204" pitchFamily="34" charset="0"/>
            <a:buNone/>
          </a:pPr>
          <a:r>
            <a:rPr lang="en-AU" sz="1300" dirty="0"/>
            <a:t>Create reports based on item tags, notes or authors to help with future research. </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custT="1"/>
      <dgm:spPr>
        <a:solidFill>
          <a:srgbClr val="ECC4BF"/>
        </a:solidFill>
      </dgm:spPr>
      <dgm:t>
        <a:bodyPr/>
        <a:lstStyle/>
        <a:p>
          <a:r>
            <a:rPr lang="en-AU" sz="1600" b="1" dirty="0">
              <a:solidFill>
                <a:schemeClr val="accent6"/>
              </a:solidFill>
            </a:rPr>
            <a:t>Search, report , export</a:t>
          </a:r>
        </a:p>
      </dgm:t>
    </dgm:pt>
    <dgm:pt modelId="{F1B3757D-C352-4037-80BD-44EE7A12B430}" type="parTrans" cxnId="{B1BBC2B3-5663-4758-B341-14FA24B58513}">
      <dgm:prSet/>
      <dgm:spPr/>
      <dgm:t>
        <a:bodyPr/>
        <a:lstStyle/>
        <a:p>
          <a:endParaRPr lang="en-AU" sz="1600"/>
        </a:p>
      </dgm:t>
    </dgm:pt>
    <dgm:pt modelId="{0AE5C784-FC5D-45E2-9629-4724BA7D86CC}" type="sibTrans" cxnId="{B1BBC2B3-5663-4758-B341-14FA24B58513}">
      <dgm:prSet/>
      <dgm:spPr/>
      <dgm:t>
        <a:bodyPr/>
        <a:lstStyle/>
        <a:p>
          <a:endParaRPr lang="en-AU" sz="1600"/>
        </a:p>
      </dgm:t>
    </dgm:pt>
    <dgm:pt modelId="{CA60C212-E351-47CA-9184-F54A8A34E211}">
      <dgm:prSet phldrT="[Text]" custT="1"/>
      <dgm:spPr>
        <a:solidFill>
          <a:schemeClr val="lt1">
            <a:hueOff val="0"/>
            <a:satOff val="0"/>
            <a:lumOff val="0"/>
          </a:schemeClr>
        </a:solidFill>
      </dgm:spPr>
      <dgm:t>
        <a:bodyPr/>
        <a:lstStyle/>
        <a:p>
          <a:pPr indent="0">
            <a:buNone/>
          </a:pPr>
          <a:r>
            <a:rPr lang="en-AU" sz="1300" dirty="0"/>
            <a:t>Create reports based on item tags, notes or authors to help with future research. </a:t>
          </a:r>
        </a:p>
      </dgm:t>
    </dgm:pt>
    <dgm:pt modelId="{6F45646D-E4C0-42DF-B122-5B85AA3E1987}" type="parTrans" cxnId="{D08F193A-3EB9-4AEB-969D-62C67852B263}">
      <dgm:prSet/>
      <dgm:spPr/>
      <dgm:t>
        <a:bodyPr/>
        <a:lstStyle/>
        <a:p>
          <a:endParaRPr lang="en-AU" sz="1600"/>
        </a:p>
      </dgm:t>
    </dgm:pt>
    <dgm:pt modelId="{523EB2EC-5924-4C20-A26A-27F588730C4C}" type="sibTrans" cxnId="{D08F193A-3EB9-4AEB-969D-62C67852B263}">
      <dgm:prSet/>
      <dgm:spPr/>
      <dgm:t>
        <a:bodyPr/>
        <a:lstStyle/>
        <a:p>
          <a:endParaRPr lang="en-AU" sz="1600"/>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1" custLinFactNeighborX="0" custLinFactNeighborY="1992">
        <dgm:presLayoutVars>
          <dgm:chMax val="1"/>
          <dgm:bulletEnabled val="1"/>
        </dgm:presLayoutVars>
      </dgm:prSet>
      <dgm:spPr/>
    </dgm:pt>
    <dgm:pt modelId="{FBBF9BD0-D49B-43C8-ACAC-AF50A34CEF37}" type="pres">
      <dgm:prSet presAssocID="{8F64517D-A12A-4478-B766-4DA11B218823}" presName="descendantText" presStyleLbl="alignAcc1" presStyleIdx="0" presStyleCnt="1">
        <dgm:presLayoutVars>
          <dgm:bulletEnabled val="1"/>
        </dgm:presLayoutVars>
      </dgm:prSet>
      <dgm:spPr/>
    </dgm:pt>
  </dgm:ptLst>
  <dgm:cxnLst>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A126C572-11AE-4A46-89A3-F26D57EDB15B}" type="presOf" srcId="{8F64517D-A12A-4478-B766-4DA11B218823}" destId="{0D5FD1F4-380B-463C-BF71-CDD3999F08A2}"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16AF69C7-67E1-47F2-8BE8-69F85A9C1394}" type="presOf" srcId="{3839C157-C62D-4736-8CF0-5B8239C227CC}" destId="{4C58D548-2AEC-4FF3-B81D-3F985CBE9788}" srcOrd="0" destOrd="0"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39C157-C62D-4736-8CF0-5B8239C227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8F64517D-A12A-4478-B766-4DA11B218823}">
      <dgm:prSet phldrT="[Text]"/>
      <dgm:spPr>
        <a:solidFill>
          <a:srgbClr val="ECC4BF"/>
        </a:solidFill>
      </dgm:spPr>
      <dgm:t>
        <a:bodyPr/>
        <a:lstStyle/>
        <a:p>
          <a:r>
            <a:rPr lang="en-AU" b="1">
              <a:solidFill>
                <a:schemeClr val="accent6"/>
              </a:solidFill>
            </a:rPr>
            <a:t>Create</a:t>
          </a:r>
        </a:p>
      </dgm:t>
    </dgm:pt>
    <dgm:pt modelId="{F1B3757D-C352-4037-80BD-44EE7A12B430}" type="parTrans" cxnId="{B1BBC2B3-5663-4758-B341-14FA24B58513}">
      <dgm:prSet/>
      <dgm:spPr/>
      <dgm:t>
        <a:bodyPr/>
        <a:lstStyle/>
        <a:p>
          <a:endParaRPr lang="en-AU"/>
        </a:p>
      </dgm:t>
    </dgm:pt>
    <dgm:pt modelId="{0AE5C784-FC5D-45E2-9629-4724BA7D86CC}" type="sibTrans" cxnId="{B1BBC2B3-5663-4758-B341-14FA24B58513}">
      <dgm:prSet/>
      <dgm:spPr/>
      <dgm:t>
        <a:bodyPr/>
        <a:lstStyle/>
        <a:p>
          <a:endParaRPr lang="en-AU"/>
        </a:p>
      </dgm:t>
    </dgm:pt>
    <dgm:pt modelId="{CA60C212-E351-47CA-9184-F54A8A34E211}">
      <dgm:prSet phldrT="[Text]"/>
      <dgm:spPr/>
      <dgm:t>
        <a:bodyPr/>
        <a:lstStyle/>
        <a:p>
          <a:r>
            <a:rPr lang="en-AU"/>
            <a:t>Add items to your Zotero library.</a:t>
          </a:r>
        </a:p>
      </dgm:t>
    </dgm:pt>
    <dgm:pt modelId="{6F45646D-E4C0-42DF-B122-5B85AA3E1987}" type="parTrans" cxnId="{D08F193A-3EB9-4AEB-969D-62C67852B263}">
      <dgm:prSet/>
      <dgm:spPr/>
      <dgm:t>
        <a:bodyPr/>
        <a:lstStyle/>
        <a:p>
          <a:endParaRPr lang="en-AU"/>
        </a:p>
      </dgm:t>
    </dgm:pt>
    <dgm:pt modelId="{523EB2EC-5924-4C20-A26A-27F588730C4C}" type="sibTrans" cxnId="{D08F193A-3EB9-4AEB-969D-62C67852B263}">
      <dgm:prSet/>
      <dgm:spPr/>
      <dgm:t>
        <a:bodyPr/>
        <a:lstStyle/>
        <a:p>
          <a:endParaRPr lang="en-AU"/>
        </a:p>
      </dgm:t>
    </dgm:pt>
    <dgm:pt modelId="{02148403-CF35-41B3-BC0F-BF833520FB22}">
      <dgm:prSet phldrT="[Text]"/>
      <dgm:spPr>
        <a:solidFill>
          <a:srgbClr val="ECC4BF"/>
        </a:solidFill>
      </dgm:spPr>
      <dgm:t>
        <a:bodyPr/>
        <a:lstStyle/>
        <a:p>
          <a:r>
            <a:rPr lang="en-AU" b="1">
              <a:solidFill>
                <a:schemeClr val="accent6"/>
              </a:solidFill>
            </a:rPr>
            <a:t>Annotate</a:t>
          </a:r>
        </a:p>
      </dgm:t>
    </dgm:pt>
    <dgm:pt modelId="{7695FA5E-60BB-43A1-8AD3-56486734B6D3}" type="parTrans" cxnId="{B6DD81B6-B23D-4A2B-8AA0-87F21BB366E4}">
      <dgm:prSet/>
      <dgm:spPr/>
      <dgm:t>
        <a:bodyPr/>
        <a:lstStyle/>
        <a:p>
          <a:endParaRPr lang="en-AU"/>
        </a:p>
      </dgm:t>
    </dgm:pt>
    <dgm:pt modelId="{DA122DC7-E31E-4C57-8C90-36535D93F8F0}" type="sibTrans" cxnId="{B6DD81B6-B23D-4A2B-8AA0-87F21BB366E4}">
      <dgm:prSet/>
      <dgm:spPr/>
      <dgm:t>
        <a:bodyPr/>
        <a:lstStyle/>
        <a:p>
          <a:endParaRPr lang="en-AU"/>
        </a:p>
      </dgm:t>
    </dgm:pt>
    <dgm:pt modelId="{4DC4977B-7EA5-4D3B-B6DC-D109B789B678}">
      <dgm:prSet phldrT="[Text]"/>
      <dgm:spPr/>
      <dgm:t>
        <a:bodyPr/>
        <a:lstStyle/>
        <a:p>
          <a:endParaRPr lang="en-AU"/>
        </a:p>
      </dgm:t>
    </dgm:pt>
    <dgm:pt modelId="{55AA0C0A-2B76-4344-B517-879355CF65ED}" type="parTrans" cxnId="{532D0B80-2999-4AA5-A206-E6B396B99E9F}">
      <dgm:prSet/>
      <dgm:spPr/>
      <dgm:t>
        <a:bodyPr/>
        <a:lstStyle/>
        <a:p>
          <a:endParaRPr lang="en-AU"/>
        </a:p>
      </dgm:t>
    </dgm:pt>
    <dgm:pt modelId="{05747B9B-DC07-4A99-A9A3-4506E37D80E3}" type="sibTrans" cxnId="{532D0B80-2999-4AA5-A206-E6B396B99E9F}">
      <dgm:prSet/>
      <dgm:spPr/>
      <dgm:t>
        <a:bodyPr/>
        <a:lstStyle/>
        <a:p>
          <a:endParaRPr lang="en-AU"/>
        </a:p>
      </dgm:t>
    </dgm:pt>
    <dgm:pt modelId="{6A6364B3-2204-420C-8E69-97CB55DE2056}">
      <dgm:prSet phldrT="[Text]"/>
      <dgm:spPr>
        <a:solidFill>
          <a:srgbClr val="ECC4BF"/>
        </a:solidFill>
      </dgm:spPr>
      <dgm:t>
        <a:bodyPr/>
        <a:lstStyle/>
        <a:p>
          <a:r>
            <a:rPr lang="en-AU" b="1" dirty="0">
              <a:solidFill>
                <a:schemeClr val="accent6"/>
              </a:solidFill>
            </a:rPr>
            <a:t>Search, report, export</a:t>
          </a:r>
        </a:p>
      </dgm:t>
    </dgm:pt>
    <dgm:pt modelId="{751D2D45-313B-4318-AB9B-69DDC0488C44}" type="parTrans" cxnId="{EC6577F3-A7C2-444B-B5D1-40C635878663}">
      <dgm:prSet/>
      <dgm:spPr/>
      <dgm:t>
        <a:bodyPr/>
        <a:lstStyle/>
        <a:p>
          <a:endParaRPr lang="en-AU"/>
        </a:p>
      </dgm:t>
    </dgm:pt>
    <dgm:pt modelId="{F4555169-7079-4124-BF66-A542D116BB2D}" type="sibTrans" cxnId="{EC6577F3-A7C2-444B-B5D1-40C635878663}">
      <dgm:prSet/>
      <dgm:spPr/>
      <dgm:t>
        <a:bodyPr/>
        <a:lstStyle/>
        <a:p>
          <a:endParaRPr lang="en-AU"/>
        </a:p>
      </dgm:t>
    </dgm:pt>
    <dgm:pt modelId="{B3138744-9041-4733-B86C-141442F07913}">
      <dgm:prSet phldrT="[Text]"/>
      <dgm:spPr/>
      <dgm:t>
        <a:bodyPr/>
        <a:lstStyle/>
        <a:p>
          <a:r>
            <a:rPr lang="en-AU"/>
            <a:t>Create reports based on item tags, notes or authors to help with future research. </a:t>
          </a:r>
        </a:p>
      </dgm:t>
    </dgm:pt>
    <dgm:pt modelId="{943CD31D-A16F-4F48-8603-1B549E3B2D7C}" type="parTrans" cxnId="{73E4CF15-F2A0-4B4E-9F76-415ECAD77624}">
      <dgm:prSet/>
      <dgm:spPr/>
      <dgm:t>
        <a:bodyPr/>
        <a:lstStyle/>
        <a:p>
          <a:endParaRPr lang="en-AU"/>
        </a:p>
      </dgm:t>
    </dgm:pt>
    <dgm:pt modelId="{48D787AC-7483-4273-9920-E4EFD7D633DD}" type="sibTrans" cxnId="{73E4CF15-F2A0-4B4E-9F76-415ECAD77624}">
      <dgm:prSet/>
      <dgm:spPr/>
      <dgm:t>
        <a:bodyPr/>
        <a:lstStyle/>
        <a:p>
          <a:endParaRPr lang="en-AU"/>
        </a:p>
      </dgm:t>
    </dgm:pt>
    <dgm:pt modelId="{71E7F6BB-DF25-4A30-8F4D-F6CD650A8470}">
      <dgm:prSet/>
      <dgm:spPr>
        <a:solidFill>
          <a:srgbClr val="ECC4BF"/>
        </a:solidFill>
      </dgm:spPr>
      <dgm:t>
        <a:bodyPr/>
        <a:lstStyle/>
        <a:p>
          <a:r>
            <a:rPr lang="en-AU" b="1">
              <a:solidFill>
                <a:schemeClr val="accent6"/>
              </a:solidFill>
            </a:rPr>
            <a:t>Tag</a:t>
          </a:r>
          <a:endParaRPr lang="en-AU" b="1"/>
        </a:p>
      </dgm:t>
    </dgm:pt>
    <dgm:pt modelId="{C6E448DA-F236-4CE5-87E6-426E43A15CC8}" type="parTrans" cxnId="{DD778043-4943-4EF9-89EB-2CB3317C94AB}">
      <dgm:prSet/>
      <dgm:spPr/>
      <dgm:t>
        <a:bodyPr/>
        <a:lstStyle/>
        <a:p>
          <a:endParaRPr lang="en-AU"/>
        </a:p>
      </dgm:t>
    </dgm:pt>
    <dgm:pt modelId="{D8E7B91C-246D-4BB5-867A-7AF26C93B100}" type="sibTrans" cxnId="{DD778043-4943-4EF9-89EB-2CB3317C94AB}">
      <dgm:prSet/>
      <dgm:spPr/>
      <dgm:t>
        <a:bodyPr/>
        <a:lstStyle/>
        <a:p>
          <a:endParaRPr lang="en-AU"/>
        </a:p>
      </dgm:t>
    </dgm:pt>
    <dgm:pt modelId="{BC6D2D6B-072D-4672-A594-E247489F1034}">
      <dgm:prSet/>
      <dgm:spPr/>
      <dgm:t>
        <a:bodyPr/>
        <a:lstStyle/>
        <a:p>
          <a:r>
            <a:rPr lang="en-AU"/>
            <a:t>Ensure your items are easy to find later by  tagging the items.</a:t>
          </a:r>
        </a:p>
      </dgm:t>
    </dgm:pt>
    <dgm:pt modelId="{82EED9E4-7CC2-4E28-9AA0-146A10B3A49B}" type="parTrans" cxnId="{DF513641-5223-4C90-9D50-35735F7F123B}">
      <dgm:prSet/>
      <dgm:spPr/>
      <dgm:t>
        <a:bodyPr/>
        <a:lstStyle/>
        <a:p>
          <a:endParaRPr lang="en-AU"/>
        </a:p>
      </dgm:t>
    </dgm:pt>
    <dgm:pt modelId="{A69AEE2E-2706-4D0C-9B8A-DAA159EAA4F4}" type="sibTrans" cxnId="{DF513641-5223-4C90-9D50-35735F7F123B}">
      <dgm:prSet/>
      <dgm:spPr/>
      <dgm:t>
        <a:bodyPr/>
        <a:lstStyle/>
        <a:p>
          <a:endParaRPr lang="en-AU"/>
        </a:p>
      </dgm:t>
    </dgm:pt>
    <dgm:pt modelId="{AFB1A53C-CF40-4647-AF15-C188BB96DC75}">
      <dgm:prSet phldrT="[Text]"/>
      <dgm:spPr/>
      <dgm:t>
        <a:bodyPr/>
        <a:lstStyle/>
        <a:p>
          <a:r>
            <a:rPr lang="en-AU"/>
            <a:t>Annotate PDFs while you read, generating notes as you go. Notes can also be tagged.</a:t>
          </a:r>
        </a:p>
      </dgm:t>
    </dgm:pt>
    <dgm:pt modelId="{22D5652C-3F29-4150-8C85-6016748289A9}" type="parTrans" cxnId="{94B87EEA-497E-4A30-AE34-DF773097F12E}">
      <dgm:prSet/>
      <dgm:spPr/>
      <dgm:t>
        <a:bodyPr/>
        <a:lstStyle/>
        <a:p>
          <a:endParaRPr lang="en-AU"/>
        </a:p>
      </dgm:t>
    </dgm:pt>
    <dgm:pt modelId="{8BA366BF-C9B8-404D-B1D5-2DE2EECC32E8}" type="sibTrans" cxnId="{94B87EEA-497E-4A30-AE34-DF773097F12E}">
      <dgm:prSet/>
      <dgm:spPr/>
      <dgm:t>
        <a:bodyPr/>
        <a:lstStyle/>
        <a:p>
          <a:endParaRPr lang="en-AU"/>
        </a:p>
      </dgm:t>
    </dgm:pt>
    <dgm:pt modelId="{FED454D9-08FD-4BBF-9E06-C43BEB936E61}">
      <dgm:prSet phldrT="[Text]"/>
      <dgm:spPr/>
      <dgm:t>
        <a:bodyPr/>
        <a:lstStyle/>
        <a:p>
          <a:r>
            <a:rPr lang="en-AU"/>
            <a:t>Create folders to keep them organised and share.</a:t>
          </a:r>
        </a:p>
      </dgm:t>
    </dgm:pt>
    <dgm:pt modelId="{4815D203-35DB-405D-B21D-FF7C8650015B}" type="parTrans" cxnId="{2F8C5046-7BEF-48A2-92BE-E4D516919B7E}">
      <dgm:prSet/>
      <dgm:spPr/>
      <dgm:t>
        <a:bodyPr/>
        <a:lstStyle/>
        <a:p>
          <a:endParaRPr lang="en-AU"/>
        </a:p>
      </dgm:t>
    </dgm:pt>
    <dgm:pt modelId="{C85D0BC1-0158-4808-9723-523E26A91356}" type="sibTrans" cxnId="{2F8C5046-7BEF-48A2-92BE-E4D516919B7E}">
      <dgm:prSet/>
      <dgm:spPr/>
      <dgm:t>
        <a:bodyPr/>
        <a:lstStyle/>
        <a:p>
          <a:endParaRPr lang="en-AU"/>
        </a:p>
      </dgm:t>
    </dgm:pt>
    <dgm:pt modelId="{4C58D548-2AEC-4FF3-B81D-3F985CBE9788}" type="pres">
      <dgm:prSet presAssocID="{3839C157-C62D-4736-8CF0-5B8239C227CC}" presName="linearFlow" presStyleCnt="0">
        <dgm:presLayoutVars>
          <dgm:dir/>
          <dgm:animLvl val="lvl"/>
          <dgm:resizeHandles val="exact"/>
        </dgm:presLayoutVars>
      </dgm:prSet>
      <dgm:spPr/>
    </dgm:pt>
    <dgm:pt modelId="{5262DDF5-14DE-41BB-A7A4-2CF3621293A2}" type="pres">
      <dgm:prSet presAssocID="{8F64517D-A12A-4478-B766-4DA11B218823}" presName="composite" presStyleCnt="0"/>
      <dgm:spPr/>
    </dgm:pt>
    <dgm:pt modelId="{0D5FD1F4-380B-463C-BF71-CDD3999F08A2}" type="pres">
      <dgm:prSet presAssocID="{8F64517D-A12A-4478-B766-4DA11B218823}" presName="parentText" presStyleLbl="alignNode1" presStyleIdx="0" presStyleCnt="4" custLinFactNeighborX="0" custLinFactNeighborY="-62">
        <dgm:presLayoutVars>
          <dgm:chMax val="1"/>
          <dgm:bulletEnabled val="1"/>
        </dgm:presLayoutVars>
      </dgm:prSet>
      <dgm:spPr/>
    </dgm:pt>
    <dgm:pt modelId="{FBBF9BD0-D49B-43C8-ACAC-AF50A34CEF37}" type="pres">
      <dgm:prSet presAssocID="{8F64517D-A12A-4478-B766-4DA11B218823}" presName="descendantText" presStyleLbl="alignAcc1" presStyleIdx="0" presStyleCnt="4">
        <dgm:presLayoutVars>
          <dgm:bulletEnabled val="1"/>
        </dgm:presLayoutVars>
      </dgm:prSet>
      <dgm:spPr/>
    </dgm:pt>
    <dgm:pt modelId="{7314DDEF-FF6C-4C48-95F1-6E977A144C59}" type="pres">
      <dgm:prSet presAssocID="{0AE5C784-FC5D-45E2-9629-4724BA7D86CC}" presName="sp" presStyleCnt="0"/>
      <dgm:spPr/>
    </dgm:pt>
    <dgm:pt modelId="{86FEF499-E574-4658-8AA5-6E12846431D8}" type="pres">
      <dgm:prSet presAssocID="{71E7F6BB-DF25-4A30-8F4D-F6CD650A8470}" presName="composite" presStyleCnt="0"/>
      <dgm:spPr/>
    </dgm:pt>
    <dgm:pt modelId="{5302395D-BE5E-42ED-8D19-CC7FC4943281}" type="pres">
      <dgm:prSet presAssocID="{71E7F6BB-DF25-4A30-8F4D-F6CD650A8470}" presName="parentText" presStyleLbl="alignNode1" presStyleIdx="1" presStyleCnt="4">
        <dgm:presLayoutVars>
          <dgm:chMax val="1"/>
          <dgm:bulletEnabled val="1"/>
        </dgm:presLayoutVars>
      </dgm:prSet>
      <dgm:spPr/>
    </dgm:pt>
    <dgm:pt modelId="{5A4A7328-FF8D-4A40-8C64-4DB473986E98}" type="pres">
      <dgm:prSet presAssocID="{71E7F6BB-DF25-4A30-8F4D-F6CD650A8470}" presName="descendantText" presStyleLbl="alignAcc1" presStyleIdx="1" presStyleCnt="4">
        <dgm:presLayoutVars>
          <dgm:bulletEnabled val="1"/>
        </dgm:presLayoutVars>
      </dgm:prSet>
      <dgm:spPr/>
    </dgm:pt>
    <dgm:pt modelId="{6015DD55-1353-47BB-A8EC-390E121C3E82}" type="pres">
      <dgm:prSet presAssocID="{D8E7B91C-246D-4BB5-867A-7AF26C93B100}" presName="sp" presStyleCnt="0"/>
      <dgm:spPr/>
    </dgm:pt>
    <dgm:pt modelId="{0206114C-0E4F-49EE-A472-1171F50764CC}" type="pres">
      <dgm:prSet presAssocID="{02148403-CF35-41B3-BC0F-BF833520FB22}" presName="composite" presStyleCnt="0"/>
      <dgm:spPr/>
    </dgm:pt>
    <dgm:pt modelId="{F66CEA80-21F4-492D-AF1C-A64593939647}" type="pres">
      <dgm:prSet presAssocID="{02148403-CF35-41B3-BC0F-BF833520FB22}" presName="parentText" presStyleLbl="alignNode1" presStyleIdx="2" presStyleCnt="4" custLinFactNeighborX="0" custLinFactNeighborY="3258">
        <dgm:presLayoutVars>
          <dgm:chMax val="1"/>
          <dgm:bulletEnabled val="1"/>
        </dgm:presLayoutVars>
      </dgm:prSet>
      <dgm:spPr/>
    </dgm:pt>
    <dgm:pt modelId="{D609E4E9-0573-433E-9AFA-595D04AA825E}" type="pres">
      <dgm:prSet presAssocID="{02148403-CF35-41B3-BC0F-BF833520FB22}" presName="descendantText" presStyleLbl="alignAcc1" presStyleIdx="2" presStyleCnt="4" custLinFactNeighborX="0" custLinFactNeighborY="6211">
        <dgm:presLayoutVars>
          <dgm:bulletEnabled val="1"/>
        </dgm:presLayoutVars>
      </dgm:prSet>
      <dgm:spPr/>
    </dgm:pt>
    <dgm:pt modelId="{18B38149-C493-4F27-A22F-FB392859CB46}" type="pres">
      <dgm:prSet presAssocID="{DA122DC7-E31E-4C57-8C90-36535D93F8F0}" presName="sp" presStyleCnt="0"/>
      <dgm:spPr/>
    </dgm:pt>
    <dgm:pt modelId="{CFF3557D-2D36-457A-B8E3-4BFA19F930E1}" type="pres">
      <dgm:prSet presAssocID="{6A6364B3-2204-420C-8E69-97CB55DE2056}" presName="composite" presStyleCnt="0"/>
      <dgm:spPr/>
    </dgm:pt>
    <dgm:pt modelId="{07372B2E-310D-4206-AC29-0535730720EA}" type="pres">
      <dgm:prSet presAssocID="{6A6364B3-2204-420C-8E69-97CB55DE2056}" presName="parentText" presStyleLbl="alignNode1" presStyleIdx="3" presStyleCnt="4" custLinFactNeighborX="2101" custLinFactNeighborY="14174">
        <dgm:presLayoutVars>
          <dgm:chMax val="1"/>
          <dgm:bulletEnabled val="1"/>
        </dgm:presLayoutVars>
      </dgm:prSet>
      <dgm:spPr/>
    </dgm:pt>
    <dgm:pt modelId="{1007AEE7-7F64-41AE-AD9F-5AE6F299A4D8}" type="pres">
      <dgm:prSet presAssocID="{6A6364B3-2204-420C-8E69-97CB55DE2056}" presName="descendantText" presStyleLbl="alignAcc1" presStyleIdx="3" presStyleCnt="4" custLinFactNeighborX="0" custLinFactNeighborY="948">
        <dgm:presLayoutVars>
          <dgm:bulletEnabled val="1"/>
        </dgm:presLayoutVars>
      </dgm:prSet>
      <dgm:spPr/>
    </dgm:pt>
  </dgm:ptLst>
  <dgm:cxnLst>
    <dgm:cxn modelId="{73E4CF15-F2A0-4B4E-9F76-415ECAD77624}" srcId="{6A6364B3-2204-420C-8E69-97CB55DE2056}" destId="{B3138744-9041-4733-B86C-141442F07913}" srcOrd="0" destOrd="0" parTransId="{943CD31D-A16F-4F48-8603-1B549E3B2D7C}" sibTransId="{48D787AC-7483-4273-9920-E4EFD7D633DD}"/>
    <dgm:cxn modelId="{E1AACB1F-5381-4D14-A1D1-786C2531C946}" type="presOf" srcId="{AFB1A53C-CF40-4647-AF15-C188BB96DC75}" destId="{D609E4E9-0573-433E-9AFA-595D04AA825E}" srcOrd="0" destOrd="1" presId="urn:microsoft.com/office/officeart/2005/8/layout/chevron2"/>
    <dgm:cxn modelId="{93258722-B2A2-4212-946E-B98F1CDC32AF}" type="presOf" srcId="{B3138744-9041-4733-B86C-141442F07913}" destId="{1007AEE7-7F64-41AE-AD9F-5AE6F299A4D8}" srcOrd="0" destOrd="0" presId="urn:microsoft.com/office/officeart/2005/8/layout/chevron2"/>
    <dgm:cxn modelId="{D1F9F823-3108-4C57-89A9-FD6694B4BAC8}" type="presOf" srcId="{71E7F6BB-DF25-4A30-8F4D-F6CD650A8470}" destId="{5302395D-BE5E-42ED-8D19-CC7FC4943281}" srcOrd="0" destOrd="0" presId="urn:microsoft.com/office/officeart/2005/8/layout/chevron2"/>
    <dgm:cxn modelId="{7AEEDE32-A264-4362-ADA3-6F9A693F5FF2}" type="presOf" srcId="{CA60C212-E351-47CA-9184-F54A8A34E211}" destId="{FBBF9BD0-D49B-43C8-ACAC-AF50A34CEF37}" srcOrd="0" destOrd="0" presId="urn:microsoft.com/office/officeart/2005/8/layout/chevron2"/>
    <dgm:cxn modelId="{D08F193A-3EB9-4AEB-969D-62C67852B263}" srcId="{8F64517D-A12A-4478-B766-4DA11B218823}" destId="{CA60C212-E351-47CA-9184-F54A8A34E211}" srcOrd="0" destOrd="0" parTransId="{6F45646D-E4C0-42DF-B122-5B85AA3E1987}" sibTransId="{523EB2EC-5924-4C20-A26A-27F588730C4C}"/>
    <dgm:cxn modelId="{DF513641-5223-4C90-9D50-35735F7F123B}" srcId="{71E7F6BB-DF25-4A30-8F4D-F6CD650A8470}" destId="{BC6D2D6B-072D-4672-A594-E247489F1034}" srcOrd="0" destOrd="0" parTransId="{82EED9E4-7CC2-4E28-9AA0-146A10B3A49B}" sibTransId="{A69AEE2E-2706-4D0C-9B8A-DAA159EAA4F4}"/>
    <dgm:cxn modelId="{DD778043-4943-4EF9-89EB-2CB3317C94AB}" srcId="{3839C157-C62D-4736-8CF0-5B8239C227CC}" destId="{71E7F6BB-DF25-4A30-8F4D-F6CD650A8470}" srcOrd="1" destOrd="0" parTransId="{C6E448DA-F236-4CE5-87E6-426E43A15CC8}" sibTransId="{D8E7B91C-246D-4BB5-867A-7AF26C93B100}"/>
    <dgm:cxn modelId="{2F8C5046-7BEF-48A2-92BE-E4D516919B7E}" srcId="{8F64517D-A12A-4478-B766-4DA11B218823}" destId="{FED454D9-08FD-4BBF-9E06-C43BEB936E61}" srcOrd="1" destOrd="0" parTransId="{4815D203-35DB-405D-B21D-FF7C8650015B}" sibTransId="{C85D0BC1-0158-4808-9723-523E26A91356}"/>
    <dgm:cxn modelId="{62036D6A-F931-4BBF-B351-0C28E21CE73B}" type="presOf" srcId="{4DC4977B-7EA5-4D3B-B6DC-D109B789B678}" destId="{D609E4E9-0573-433E-9AFA-595D04AA825E}" srcOrd="0" destOrd="0" presId="urn:microsoft.com/office/officeart/2005/8/layout/chevron2"/>
    <dgm:cxn modelId="{A126C572-11AE-4A46-89A3-F26D57EDB15B}" type="presOf" srcId="{8F64517D-A12A-4478-B766-4DA11B218823}" destId="{0D5FD1F4-380B-463C-BF71-CDD3999F08A2}" srcOrd="0" destOrd="0" presId="urn:microsoft.com/office/officeart/2005/8/layout/chevron2"/>
    <dgm:cxn modelId="{7F31FE77-F80E-4CB5-B6F9-F355C1458D98}" type="presOf" srcId="{02148403-CF35-41B3-BC0F-BF833520FB22}" destId="{F66CEA80-21F4-492D-AF1C-A64593939647}" srcOrd="0" destOrd="0" presId="urn:microsoft.com/office/officeart/2005/8/layout/chevron2"/>
    <dgm:cxn modelId="{532D0B80-2999-4AA5-A206-E6B396B99E9F}" srcId="{02148403-CF35-41B3-BC0F-BF833520FB22}" destId="{4DC4977B-7EA5-4D3B-B6DC-D109B789B678}" srcOrd="0" destOrd="0" parTransId="{55AA0C0A-2B76-4344-B517-879355CF65ED}" sibTransId="{05747B9B-DC07-4A99-A9A3-4506E37D80E3}"/>
    <dgm:cxn modelId="{34B7259B-97C4-4BEC-B453-3EBBA815B9F7}" type="presOf" srcId="{BC6D2D6B-072D-4672-A594-E247489F1034}" destId="{5A4A7328-FF8D-4A40-8C64-4DB473986E98}" srcOrd="0" destOrd="0" presId="urn:microsoft.com/office/officeart/2005/8/layout/chevron2"/>
    <dgm:cxn modelId="{F44543A7-9C9D-43C8-9307-76C1DA8A7239}" type="presOf" srcId="{6A6364B3-2204-420C-8E69-97CB55DE2056}" destId="{07372B2E-310D-4206-AC29-0535730720EA}" srcOrd="0" destOrd="0" presId="urn:microsoft.com/office/officeart/2005/8/layout/chevron2"/>
    <dgm:cxn modelId="{B1BBC2B3-5663-4758-B341-14FA24B58513}" srcId="{3839C157-C62D-4736-8CF0-5B8239C227CC}" destId="{8F64517D-A12A-4478-B766-4DA11B218823}" srcOrd="0" destOrd="0" parTransId="{F1B3757D-C352-4037-80BD-44EE7A12B430}" sibTransId="{0AE5C784-FC5D-45E2-9629-4724BA7D86CC}"/>
    <dgm:cxn modelId="{B6DD81B6-B23D-4A2B-8AA0-87F21BB366E4}" srcId="{3839C157-C62D-4736-8CF0-5B8239C227CC}" destId="{02148403-CF35-41B3-BC0F-BF833520FB22}" srcOrd="2" destOrd="0" parTransId="{7695FA5E-60BB-43A1-8AD3-56486734B6D3}" sibTransId="{DA122DC7-E31E-4C57-8C90-36535D93F8F0}"/>
    <dgm:cxn modelId="{16AF69C7-67E1-47F2-8BE8-69F85A9C1394}" type="presOf" srcId="{3839C157-C62D-4736-8CF0-5B8239C227CC}" destId="{4C58D548-2AEC-4FF3-B81D-3F985CBE9788}" srcOrd="0" destOrd="0" presId="urn:microsoft.com/office/officeart/2005/8/layout/chevron2"/>
    <dgm:cxn modelId="{94B87EEA-497E-4A30-AE34-DF773097F12E}" srcId="{02148403-CF35-41B3-BC0F-BF833520FB22}" destId="{AFB1A53C-CF40-4647-AF15-C188BB96DC75}" srcOrd="1" destOrd="0" parTransId="{22D5652C-3F29-4150-8C85-6016748289A9}" sibTransId="{8BA366BF-C9B8-404D-B1D5-2DE2EECC32E8}"/>
    <dgm:cxn modelId="{EC6577F3-A7C2-444B-B5D1-40C635878663}" srcId="{3839C157-C62D-4736-8CF0-5B8239C227CC}" destId="{6A6364B3-2204-420C-8E69-97CB55DE2056}" srcOrd="3" destOrd="0" parTransId="{751D2D45-313B-4318-AB9B-69DDC0488C44}" sibTransId="{F4555169-7079-4124-BF66-A542D116BB2D}"/>
    <dgm:cxn modelId="{BC6D76FF-90AC-4540-B59A-F0CF701F3710}" type="presOf" srcId="{FED454D9-08FD-4BBF-9E06-C43BEB936E61}" destId="{FBBF9BD0-D49B-43C8-ACAC-AF50A34CEF37}" srcOrd="0" destOrd="1" presId="urn:microsoft.com/office/officeart/2005/8/layout/chevron2"/>
    <dgm:cxn modelId="{687A25A5-8F83-48C2-88B1-58AC3BAF3635}" type="presParOf" srcId="{4C58D548-2AEC-4FF3-B81D-3F985CBE9788}" destId="{5262DDF5-14DE-41BB-A7A4-2CF3621293A2}" srcOrd="0" destOrd="0" presId="urn:microsoft.com/office/officeart/2005/8/layout/chevron2"/>
    <dgm:cxn modelId="{62C824D7-2EDD-4497-8B41-0D49D9020AD8}" type="presParOf" srcId="{5262DDF5-14DE-41BB-A7A4-2CF3621293A2}" destId="{0D5FD1F4-380B-463C-BF71-CDD3999F08A2}" srcOrd="0" destOrd="0" presId="urn:microsoft.com/office/officeart/2005/8/layout/chevron2"/>
    <dgm:cxn modelId="{2BD49A86-F94E-499E-8D4E-216201CC6CC0}" type="presParOf" srcId="{5262DDF5-14DE-41BB-A7A4-2CF3621293A2}" destId="{FBBF9BD0-D49B-43C8-ACAC-AF50A34CEF37}" srcOrd="1" destOrd="0" presId="urn:microsoft.com/office/officeart/2005/8/layout/chevron2"/>
    <dgm:cxn modelId="{CEC7A09D-17D5-45D8-867E-CB66FA427DC2}" type="presParOf" srcId="{4C58D548-2AEC-4FF3-B81D-3F985CBE9788}" destId="{7314DDEF-FF6C-4C48-95F1-6E977A144C59}" srcOrd="1" destOrd="0" presId="urn:microsoft.com/office/officeart/2005/8/layout/chevron2"/>
    <dgm:cxn modelId="{8B201B03-301D-42EC-B35B-E672D52C2ABD}" type="presParOf" srcId="{4C58D548-2AEC-4FF3-B81D-3F985CBE9788}" destId="{86FEF499-E574-4658-8AA5-6E12846431D8}" srcOrd="2" destOrd="0" presId="urn:microsoft.com/office/officeart/2005/8/layout/chevron2"/>
    <dgm:cxn modelId="{E81C3369-42CB-4BF8-BD78-62F1F5A11C6D}" type="presParOf" srcId="{86FEF499-E574-4658-8AA5-6E12846431D8}" destId="{5302395D-BE5E-42ED-8D19-CC7FC4943281}" srcOrd="0" destOrd="0" presId="urn:microsoft.com/office/officeart/2005/8/layout/chevron2"/>
    <dgm:cxn modelId="{B098F248-B9C9-42F6-A23A-9E8E67A7C44B}" type="presParOf" srcId="{86FEF499-E574-4658-8AA5-6E12846431D8}" destId="{5A4A7328-FF8D-4A40-8C64-4DB473986E98}" srcOrd="1" destOrd="0" presId="urn:microsoft.com/office/officeart/2005/8/layout/chevron2"/>
    <dgm:cxn modelId="{7FBC9D0C-60B6-4CB3-ACEF-6636A2B5E8AD}" type="presParOf" srcId="{4C58D548-2AEC-4FF3-B81D-3F985CBE9788}" destId="{6015DD55-1353-47BB-A8EC-390E121C3E82}" srcOrd="3" destOrd="0" presId="urn:microsoft.com/office/officeart/2005/8/layout/chevron2"/>
    <dgm:cxn modelId="{E28FFDCA-92FA-4172-BFC4-BF37654AC64C}" type="presParOf" srcId="{4C58D548-2AEC-4FF3-B81D-3F985CBE9788}" destId="{0206114C-0E4F-49EE-A472-1171F50764CC}" srcOrd="4" destOrd="0" presId="urn:microsoft.com/office/officeart/2005/8/layout/chevron2"/>
    <dgm:cxn modelId="{35BE7A69-89FF-4AD4-B540-31E894F6643D}" type="presParOf" srcId="{0206114C-0E4F-49EE-A472-1171F50764CC}" destId="{F66CEA80-21F4-492D-AF1C-A64593939647}" srcOrd="0" destOrd="0" presId="urn:microsoft.com/office/officeart/2005/8/layout/chevron2"/>
    <dgm:cxn modelId="{739A46F0-EA7D-4D58-AC21-7FCF95F22276}" type="presParOf" srcId="{0206114C-0E4F-49EE-A472-1171F50764CC}" destId="{D609E4E9-0573-433E-9AFA-595D04AA825E}" srcOrd="1" destOrd="0" presId="urn:microsoft.com/office/officeart/2005/8/layout/chevron2"/>
    <dgm:cxn modelId="{CD7CB951-85CE-46D1-9CC9-ACB0BBAF79A7}" type="presParOf" srcId="{4C58D548-2AEC-4FF3-B81D-3F985CBE9788}" destId="{18B38149-C493-4F27-A22F-FB392859CB46}" srcOrd="5" destOrd="0" presId="urn:microsoft.com/office/officeart/2005/8/layout/chevron2"/>
    <dgm:cxn modelId="{630B0EF1-2D02-436A-833E-F24305E2A1DA}" type="presParOf" srcId="{4C58D548-2AEC-4FF3-B81D-3F985CBE9788}" destId="{CFF3557D-2D36-457A-B8E3-4BFA19F930E1}" srcOrd="6" destOrd="0" presId="urn:microsoft.com/office/officeart/2005/8/layout/chevron2"/>
    <dgm:cxn modelId="{D2B42F0C-DA2B-4F86-8544-B873EC7389F2}" type="presParOf" srcId="{CFF3557D-2D36-457A-B8E3-4BFA19F930E1}" destId="{07372B2E-310D-4206-AC29-0535730720EA}" srcOrd="0" destOrd="0" presId="urn:microsoft.com/office/officeart/2005/8/layout/chevron2"/>
    <dgm:cxn modelId="{C0D882C2-EC3F-4222-916E-44A1F8F632BD}" type="presParOf" srcId="{CFF3557D-2D36-457A-B8E3-4BFA19F930E1}" destId="{1007AEE7-7F64-41AE-AD9F-5AE6F299A4D8}"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264817" y="26481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Create</a:t>
          </a:r>
        </a:p>
      </dsp:txBody>
      <dsp:txXfrm rot="-5400000">
        <a:off x="1" y="617907"/>
        <a:ext cx="1235816" cy="529635"/>
      </dsp:txXfrm>
    </dsp:sp>
    <dsp:sp modelId="{FBBF9BD0-D49B-43C8-ACAC-AF50A34CEF37}">
      <dsp:nvSpPr>
        <dsp:cNvPr id="0" name=""/>
        <dsp:cNvSpPr/>
      </dsp:nvSpPr>
      <dsp:spPr>
        <a:xfrm rot="5400000">
          <a:off x="3249979" y="-2014133"/>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Add items to your Zotero library.</a:t>
          </a:r>
        </a:p>
        <a:p>
          <a:pPr marL="228600" lvl="1" indent="-228600" algn="l" defTabSz="977900">
            <a:lnSpc>
              <a:spcPct val="90000"/>
            </a:lnSpc>
            <a:spcBef>
              <a:spcPct val="0"/>
            </a:spcBef>
            <a:spcAft>
              <a:spcPct val="15000"/>
            </a:spcAft>
            <a:buChar char="•"/>
          </a:pPr>
          <a:r>
            <a:rPr lang="en-AU" sz="2200" kern="1200"/>
            <a:t>Create folders to keep them organised and share.</a:t>
          </a:r>
        </a:p>
      </dsp:txBody>
      <dsp:txXfrm rot="-5400000">
        <a:off x="1235816" y="56048"/>
        <a:ext cx="5119851" cy="1035507"/>
      </dsp:txXfrm>
    </dsp:sp>
    <dsp:sp modelId="{5302395D-BE5E-42ED-8D19-CC7FC4943281}">
      <dsp:nvSpPr>
        <dsp:cNvPr id="0" name=""/>
        <dsp:cNvSpPr/>
      </dsp:nvSpPr>
      <dsp:spPr>
        <a:xfrm rot="5400000">
          <a:off x="-264817" y="188774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Tag</a:t>
          </a:r>
          <a:endParaRPr lang="en-AU" sz="1700" b="1" kern="1200"/>
        </a:p>
      </dsp:txBody>
      <dsp:txXfrm rot="-5400000">
        <a:off x="1" y="2240837"/>
        <a:ext cx="1235816" cy="529635"/>
      </dsp:txXfrm>
    </dsp:sp>
    <dsp:sp modelId="{5A4A7328-FF8D-4A40-8C64-4DB473986E98}">
      <dsp:nvSpPr>
        <dsp:cNvPr id="0" name=""/>
        <dsp:cNvSpPr/>
      </dsp:nvSpPr>
      <dsp:spPr>
        <a:xfrm rot="5400000">
          <a:off x="3249979" y="-391233"/>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Ensure your items are easy to find later by  tagging the items.</a:t>
          </a:r>
        </a:p>
      </dsp:txBody>
      <dsp:txXfrm rot="-5400000">
        <a:off x="1235816" y="1678948"/>
        <a:ext cx="5119851" cy="1035507"/>
      </dsp:txXfrm>
    </dsp:sp>
    <dsp:sp modelId="{F66CEA80-21F4-492D-AF1C-A64593939647}">
      <dsp:nvSpPr>
        <dsp:cNvPr id="0" name=""/>
        <dsp:cNvSpPr/>
      </dsp:nvSpPr>
      <dsp:spPr>
        <a:xfrm rot="5400000">
          <a:off x="-264817" y="3568166"/>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Annotate</a:t>
          </a:r>
        </a:p>
      </dsp:txBody>
      <dsp:txXfrm rot="-5400000">
        <a:off x="1" y="3921256"/>
        <a:ext cx="1235816" cy="529635"/>
      </dsp:txXfrm>
    </dsp:sp>
    <dsp:sp modelId="{D609E4E9-0573-433E-9AFA-595D04AA825E}">
      <dsp:nvSpPr>
        <dsp:cNvPr id="0" name=""/>
        <dsp:cNvSpPr/>
      </dsp:nvSpPr>
      <dsp:spPr>
        <a:xfrm rot="5400000">
          <a:off x="3249979" y="1302941"/>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AU" sz="2200" kern="1200"/>
        </a:p>
        <a:p>
          <a:pPr marL="228600" lvl="1" indent="-228600" algn="l" defTabSz="977900">
            <a:lnSpc>
              <a:spcPct val="90000"/>
            </a:lnSpc>
            <a:spcBef>
              <a:spcPct val="0"/>
            </a:spcBef>
            <a:spcAft>
              <a:spcPct val="15000"/>
            </a:spcAft>
            <a:buChar char="•"/>
          </a:pPr>
          <a:r>
            <a:rPr lang="en-AU" sz="2200" kern="1200"/>
            <a:t>Annotate PDFs while you read, generating notes as you go. Notes can also be tagged.</a:t>
          </a:r>
        </a:p>
      </dsp:txBody>
      <dsp:txXfrm rot="-5400000">
        <a:off x="1235816" y="3373122"/>
        <a:ext cx="5119851" cy="1035507"/>
      </dsp:txXfrm>
    </dsp:sp>
    <dsp:sp modelId="{07372B2E-310D-4206-AC29-0535730720EA}">
      <dsp:nvSpPr>
        <dsp:cNvPr id="0" name=""/>
        <dsp:cNvSpPr/>
      </dsp:nvSpPr>
      <dsp:spPr>
        <a:xfrm rot="5400000">
          <a:off x="-238853" y="513357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6"/>
              </a:solidFill>
            </a:rPr>
            <a:t>Search, report, export</a:t>
          </a:r>
        </a:p>
      </dsp:txBody>
      <dsp:txXfrm rot="-5400000">
        <a:off x="25965" y="5486667"/>
        <a:ext cx="1235816" cy="529635"/>
      </dsp:txXfrm>
    </dsp:sp>
    <dsp:sp modelId="{1007AEE7-7F64-41AE-AD9F-5AE6F299A4D8}">
      <dsp:nvSpPr>
        <dsp:cNvPr id="0" name=""/>
        <dsp:cNvSpPr/>
      </dsp:nvSpPr>
      <dsp:spPr>
        <a:xfrm rot="5400000">
          <a:off x="3249979" y="2865446"/>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Create reports based on item tags, notes or authors to help with future research. </a:t>
          </a:r>
        </a:p>
      </dsp:txBody>
      <dsp:txXfrm rot="-5400000">
        <a:off x="1235816" y="4935627"/>
        <a:ext cx="5119851" cy="1035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accent6"/>
              </a:solidFill>
            </a:rPr>
            <a:t>Create</a:t>
          </a:r>
          <a:endParaRPr lang="en-AU" sz="1600" b="1" kern="1200" dirty="0">
            <a:solidFill>
              <a:schemeClr val="accent6"/>
            </a:solidFill>
          </a:endParaRP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a:t>Add items to your Zotero library</a:t>
          </a:r>
        </a:p>
        <a:p>
          <a:pPr marL="114300" lvl="1" indent="-114300" algn="l" defTabSz="533400">
            <a:lnSpc>
              <a:spcPct val="90000"/>
            </a:lnSpc>
            <a:spcBef>
              <a:spcPct val="0"/>
            </a:spcBef>
            <a:spcAft>
              <a:spcPct val="15000"/>
            </a:spcAft>
            <a:buChar char="•"/>
          </a:pPr>
          <a:r>
            <a:rPr lang="en-AU" sz="1200" kern="1200"/>
            <a:t>Create folders to keep them organised</a:t>
          </a:r>
        </a:p>
        <a:p>
          <a:pPr marL="114300" lvl="1" indent="-114300" algn="l" defTabSz="533400">
            <a:lnSpc>
              <a:spcPct val="90000"/>
            </a:lnSpc>
            <a:spcBef>
              <a:spcPct val="0"/>
            </a:spcBef>
            <a:spcAft>
              <a:spcPct val="15000"/>
            </a:spcAft>
            <a:buChar char="•"/>
          </a:pPr>
          <a:r>
            <a:rPr lang="en-AU" sz="1200" kern="1200"/>
            <a:t>Collaborate and share via Groups</a:t>
          </a:r>
        </a:p>
      </dsp:txBody>
      <dsp:txXfrm rot="-5400000">
        <a:off x="846472" y="61982"/>
        <a:ext cx="1207727" cy="1425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accent6"/>
              </a:solidFill>
            </a:rPr>
            <a:t>Create</a:t>
          </a:r>
          <a:endParaRPr lang="en-AU" sz="1600" b="1" kern="1200" dirty="0">
            <a:solidFill>
              <a:schemeClr val="accent6"/>
            </a:solidFill>
          </a:endParaRP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a:t>Add items to your Zotero library</a:t>
          </a:r>
        </a:p>
        <a:p>
          <a:pPr marL="114300" lvl="1" indent="-114300" algn="l" defTabSz="533400">
            <a:lnSpc>
              <a:spcPct val="90000"/>
            </a:lnSpc>
            <a:spcBef>
              <a:spcPct val="0"/>
            </a:spcBef>
            <a:spcAft>
              <a:spcPct val="15000"/>
            </a:spcAft>
            <a:buChar char="•"/>
          </a:pPr>
          <a:r>
            <a:rPr lang="en-AU" sz="1200" kern="1200"/>
            <a:t>Create folders to keep them organised</a:t>
          </a:r>
        </a:p>
        <a:p>
          <a:pPr marL="114300" lvl="1" indent="-114300" algn="l" defTabSz="533400">
            <a:lnSpc>
              <a:spcPct val="90000"/>
            </a:lnSpc>
            <a:spcBef>
              <a:spcPct val="0"/>
            </a:spcBef>
            <a:spcAft>
              <a:spcPct val="15000"/>
            </a:spcAft>
            <a:buChar char="•"/>
          </a:pPr>
          <a:r>
            <a:rPr lang="en-AU" sz="1200" kern="1200"/>
            <a:t>Collaborate and share via Groups</a:t>
          </a:r>
        </a:p>
      </dsp:txBody>
      <dsp:txXfrm rot="-5400000">
        <a:off x="846472" y="61982"/>
        <a:ext cx="1207727" cy="1425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accent6"/>
              </a:solidFill>
            </a:rPr>
            <a:t>Create</a:t>
          </a:r>
          <a:endParaRPr lang="en-AU" sz="1600" b="1" kern="1200" dirty="0">
            <a:solidFill>
              <a:schemeClr val="accent6"/>
            </a:solidFill>
          </a:endParaRP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dirty="0"/>
            <a:t>Add items to your Zotero library</a:t>
          </a:r>
        </a:p>
        <a:p>
          <a:pPr marL="114300" lvl="1" indent="-114300" algn="l" defTabSz="533400">
            <a:lnSpc>
              <a:spcPct val="90000"/>
            </a:lnSpc>
            <a:spcBef>
              <a:spcPct val="0"/>
            </a:spcBef>
            <a:spcAft>
              <a:spcPct val="15000"/>
            </a:spcAft>
            <a:buChar char="•"/>
          </a:pPr>
          <a:r>
            <a:rPr lang="en-AU" sz="1200" kern="1200"/>
            <a:t>Create folders to keep them organised</a:t>
          </a:r>
        </a:p>
        <a:p>
          <a:pPr marL="114300" lvl="1" indent="-114300" algn="l" defTabSz="533400">
            <a:lnSpc>
              <a:spcPct val="90000"/>
            </a:lnSpc>
            <a:spcBef>
              <a:spcPct val="0"/>
            </a:spcBef>
            <a:spcAft>
              <a:spcPct val="15000"/>
            </a:spcAft>
            <a:buChar char="•"/>
          </a:pPr>
          <a:r>
            <a:rPr lang="en-AU" sz="1200" kern="1200" dirty="0"/>
            <a:t>Collaborate and share via Groups</a:t>
          </a:r>
        </a:p>
      </dsp:txBody>
      <dsp:txXfrm rot="-5400000">
        <a:off x="846472" y="61982"/>
        <a:ext cx="1207727" cy="1425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accent6"/>
              </a:solidFill>
            </a:rPr>
            <a:t>Tag</a:t>
          </a:r>
          <a:endParaRPr lang="en-AU" sz="1600" b="1" kern="1200" dirty="0">
            <a:solidFill>
              <a:schemeClr val="accent6"/>
            </a:solidFill>
          </a:endParaRP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0" algn="l" defTabSz="577850">
            <a:lnSpc>
              <a:spcPct val="90000"/>
            </a:lnSpc>
            <a:spcBef>
              <a:spcPct val="0"/>
            </a:spcBef>
            <a:spcAft>
              <a:spcPct val="15000"/>
            </a:spcAft>
            <a:buNone/>
          </a:pPr>
          <a:r>
            <a:rPr lang="en-AU" sz="1300" kern="1200" dirty="0"/>
            <a:t>Ensure your items are easy to find later by  tagging the items.</a:t>
          </a:r>
        </a:p>
      </dsp:txBody>
      <dsp:txXfrm rot="-5400000">
        <a:off x="846472" y="61982"/>
        <a:ext cx="1207727" cy="1425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accent6"/>
              </a:solidFill>
            </a:rPr>
            <a:t>Annotate</a:t>
          </a:r>
          <a:endParaRPr lang="en-AU" sz="1600" b="1" kern="1200" dirty="0">
            <a:solidFill>
              <a:schemeClr val="accent6"/>
            </a:solidFill>
          </a:endParaRP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0" algn="l" defTabSz="577850">
            <a:lnSpc>
              <a:spcPct val="90000"/>
            </a:lnSpc>
            <a:spcBef>
              <a:spcPct val="0"/>
            </a:spcBef>
            <a:spcAft>
              <a:spcPct val="15000"/>
            </a:spcAft>
            <a:buFont typeface="Arial" panose="020B0604020202020204" pitchFamily="34" charset="0"/>
            <a:buNone/>
          </a:pPr>
          <a:r>
            <a:rPr lang="en-AU" sz="1300" kern="1200" dirty="0"/>
            <a:t>Annotate PDFs as you read them, generating notes as you go. Notes can also be tagged.</a:t>
          </a:r>
        </a:p>
      </dsp:txBody>
      <dsp:txXfrm rot="-5400000">
        <a:off x="846472" y="61982"/>
        <a:ext cx="1207727" cy="1425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accent6"/>
              </a:solidFill>
            </a:rPr>
            <a:t>Search, report, export</a:t>
          </a: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0" algn="l" defTabSz="577850">
            <a:lnSpc>
              <a:spcPct val="90000"/>
            </a:lnSpc>
            <a:spcBef>
              <a:spcPct val="0"/>
            </a:spcBef>
            <a:spcAft>
              <a:spcPct val="15000"/>
            </a:spcAft>
            <a:buFont typeface="Arial" panose="020B0604020202020204" pitchFamily="34" charset="0"/>
            <a:buNone/>
          </a:pPr>
          <a:r>
            <a:rPr lang="en-AU" sz="1300" kern="1200" dirty="0"/>
            <a:t>Create reports based on item tags, notes or authors to help with future research. </a:t>
          </a:r>
        </a:p>
      </dsp:txBody>
      <dsp:txXfrm rot="-5400000">
        <a:off x="846472" y="61982"/>
        <a:ext cx="1207727" cy="1425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563282" y="563282"/>
          <a:ext cx="1973037" cy="846472"/>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accent6"/>
              </a:solidFill>
            </a:rPr>
            <a:t>Search, report , export</a:t>
          </a:r>
        </a:p>
      </dsp:txBody>
      <dsp:txXfrm rot="-5400000">
        <a:off x="0" y="423236"/>
        <a:ext cx="846472" cy="1126565"/>
      </dsp:txXfrm>
    </dsp:sp>
    <dsp:sp modelId="{FBBF9BD0-D49B-43C8-ACAC-AF50A34CEF37}">
      <dsp:nvSpPr>
        <dsp:cNvPr id="0" name=""/>
        <dsp:cNvSpPr/>
      </dsp:nvSpPr>
      <dsp:spPr>
        <a:xfrm rot="5400000">
          <a:off x="706427" y="140045"/>
          <a:ext cx="1549800" cy="1269709"/>
        </a:xfrm>
        <a:prstGeom prst="round2Same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0" algn="l" defTabSz="577850">
            <a:lnSpc>
              <a:spcPct val="90000"/>
            </a:lnSpc>
            <a:spcBef>
              <a:spcPct val="0"/>
            </a:spcBef>
            <a:spcAft>
              <a:spcPct val="15000"/>
            </a:spcAft>
            <a:buNone/>
          </a:pPr>
          <a:r>
            <a:rPr lang="en-AU" sz="1300" kern="1200" dirty="0"/>
            <a:t>Create reports based on item tags, notes or authors to help with future research. </a:t>
          </a:r>
        </a:p>
      </dsp:txBody>
      <dsp:txXfrm rot="-5400000">
        <a:off x="846472" y="61982"/>
        <a:ext cx="1207727" cy="14258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1F4-380B-463C-BF71-CDD3999F08A2}">
      <dsp:nvSpPr>
        <dsp:cNvPr id="0" name=""/>
        <dsp:cNvSpPr/>
      </dsp:nvSpPr>
      <dsp:spPr>
        <a:xfrm rot="5400000">
          <a:off x="-264817" y="26481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Create</a:t>
          </a:r>
        </a:p>
      </dsp:txBody>
      <dsp:txXfrm rot="-5400000">
        <a:off x="1" y="617907"/>
        <a:ext cx="1235816" cy="529635"/>
      </dsp:txXfrm>
    </dsp:sp>
    <dsp:sp modelId="{FBBF9BD0-D49B-43C8-ACAC-AF50A34CEF37}">
      <dsp:nvSpPr>
        <dsp:cNvPr id="0" name=""/>
        <dsp:cNvSpPr/>
      </dsp:nvSpPr>
      <dsp:spPr>
        <a:xfrm rot="5400000">
          <a:off x="3249979" y="-2014133"/>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Add items to your Zotero library.</a:t>
          </a:r>
        </a:p>
        <a:p>
          <a:pPr marL="228600" lvl="1" indent="-228600" algn="l" defTabSz="977900">
            <a:lnSpc>
              <a:spcPct val="90000"/>
            </a:lnSpc>
            <a:spcBef>
              <a:spcPct val="0"/>
            </a:spcBef>
            <a:spcAft>
              <a:spcPct val="15000"/>
            </a:spcAft>
            <a:buChar char="•"/>
          </a:pPr>
          <a:r>
            <a:rPr lang="en-AU" sz="2200" kern="1200"/>
            <a:t>Create folders to keep them organised and share.</a:t>
          </a:r>
        </a:p>
      </dsp:txBody>
      <dsp:txXfrm rot="-5400000">
        <a:off x="1235816" y="56048"/>
        <a:ext cx="5119851" cy="1035507"/>
      </dsp:txXfrm>
    </dsp:sp>
    <dsp:sp modelId="{5302395D-BE5E-42ED-8D19-CC7FC4943281}">
      <dsp:nvSpPr>
        <dsp:cNvPr id="0" name=""/>
        <dsp:cNvSpPr/>
      </dsp:nvSpPr>
      <dsp:spPr>
        <a:xfrm rot="5400000">
          <a:off x="-264817" y="188774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Tag</a:t>
          </a:r>
          <a:endParaRPr lang="en-AU" sz="1700" b="1" kern="1200"/>
        </a:p>
      </dsp:txBody>
      <dsp:txXfrm rot="-5400000">
        <a:off x="1" y="2240837"/>
        <a:ext cx="1235816" cy="529635"/>
      </dsp:txXfrm>
    </dsp:sp>
    <dsp:sp modelId="{5A4A7328-FF8D-4A40-8C64-4DB473986E98}">
      <dsp:nvSpPr>
        <dsp:cNvPr id="0" name=""/>
        <dsp:cNvSpPr/>
      </dsp:nvSpPr>
      <dsp:spPr>
        <a:xfrm rot="5400000">
          <a:off x="3249979" y="-391233"/>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Ensure your items are easy to find later by  tagging the items.</a:t>
          </a:r>
        </a:p>
      </dsp:txBody>
      <dsp:txXfrm rot="-5400000">
        <a:off x="1235816" y="1678948"/>
        <a:ext cx="5119851" cy="1035507"/>
      </dsp:txXfrm>
    </dsp:sp>
    <dsp:sp modelId="{F66CEA80-21F4-492D-AF1C-A64593939647}">
      <dsp:nvSpPr>
        <dsp:cNvPr id="0" name=""/>
        <dsp:cNvSpPr/>
      </dsp:nvSpPr>
      <dsp:spPr>
        <a:xfrm rot="5400000">
          <a:off x="-264817" y="3568166"/>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accent6"/>
              </a:solidFill>
            </a:rPr>
            <a:t>Annotate</a:t>
          </a:r>
        </a:p>
      </dsp:txBody>
      <dsp:txXfrm rot="-5400000">
        <a:off x="1" y="3921256"/>
        <a:ext cx="1235816" cy="529635"/>
      </dsp:txXfrm>
    </dsp:sp>
    <dsp:sp modelId="{D609E4E9-0573-433E-9AFA-595D04AA825E}">
      <dsp:nvSpPr>
        <dsp:cNvPr id="0" name=""/>
        <dsp:cNvSpPr/>
      </dsp:nvSpPr>
      <dsp:spPr>
        <a:xfrm rot="5400000">
          <a:off x="3249979" y="1302941"/>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AU" sz="2200" kern="1200"/>
        </a:p>
        <a:p>
          <a:pPr marL="228600" lvl="1" indent="-228600" algn="l" defTabSz="977900">
            <a:lnSpc>
              <a:spcPct val="90000"/>
            </a:lnSpc>
            <a:spcBef>
              <a:spcPct val="0"/>
            </a:spcBef>
            <a:spcAft>
              <a:spcPct val="15000"/>
            </a:spcAft>
            <a:buChar char="•"/>
          </a:pPr>
          <a:r>
            <a:rPr lang="en-AU" sz="2200" kern="1200"/>
            <a:t>Annotate PDFs while you read, generating notes as you go. Notes can also be tagged.</a:t>
          </a:r>
        </a:p>
      </dsp:txBody>
      <dsp:txXfrm rot="-5400000">
        <a:off x="1235816" y="3373122"/>
        <a:ext cx="5119851" cy="1035507"/>
      </dsp:txXfrm>
    </dsp:sp>
    <dsp:sp modelId="{07372B2E-310D-4206-AC29-0535730720EA}">
      <dsp:nvSpPr>
        <dsp:cNvPr id="0" name=""/>
        <dsp:cNvSpPr/>
      </dsp:nvSpPr>
      <dsp:spPr>
        <a:xfrm rot="5400000">
          <a:off x="-238853" y="5133577"/>
          <a:ext cx="1765451" cy="1235816"/>
        </a:xfrm>
        <a:prstGeom prst="chevron">
          <a:avLst/>
        </a:prstGeom>
        <a:solidFill>
          <a:srgbClr val="ECC4B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6"/>
              </a:solidFill>
            </a:rPr>
            <a:t>Search, report, export</a:t>
          </a:r>
        </a:p>
      </dsp:txBody>
      <dsp:txXfrm rot="-5400000">
        <a:off x="25965" y="5486667"/>
        <a:ext cx="1235816" cy="529635"/>
      </dsp:txXfrm>
    </dsp:sp>
    <dsp:sp modelId="{1007AEE7-7F64-41AE-AD9F-5AE6F299A4D8}">
      <dsp:nvSpPr>
        <dsp:cNvPr id="0" name=""/>
        <dsp:cNvSpPr/>
      </dsp:nvSpPr>
      <dsp:spPr>
        <a:xfrm rot="5400000">
          <a:off x="3249979" y="2865446"/>
          <a:ext cx="1147543" cy="51758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AU" sz="2200" kern="1200"/>
            <a:t>Create reports based on item tags, notes or authors to help with future research. </a:t>
          </a:r>
        </a:p>
      </dsp:txBody>
      <dsp:txXfrm rot="-5400000">
        <a:off x="1235816" y="4935627"/>
        <a:ext cx="5119851" cy="10355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a:t>
            </a:fld>
            <a:endParaRPr lang="en-US"/>
          </a:p>
        </p:txBody>
      </p:sp>
    </p:spTree>
    <p:extLst>
      <p:ext uri="{BB962C8B-B14F-4D97-AF65-F5344CB8AC3E}">
        <p14:creationId xmlns:p14="http://schemas.microsoft.com/office/powerpoint/2010/main" val="33769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10</a:t>
            </a:fld>
            <a:endParaRPr lang="en-US"/>
          </a:p>
        </p:txBody>
      </p:sp>
    </p:spTree>
    <p:extLst>
      <p:ext uri="{BB962C8B-B14F-4D97-AF65-F5344CB8AC3E}">
        <p14:creationId xmlns:p14="http://schemas.microsoft.com/office/powerpoint/2010/main" val="232690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Very useful to store pd information and interesting articles that can then be searched.</a:t>
            </a:r>
          </a:p>
        </p:txBody>
      </p:sp>
      <p:sp>
        <p:nvSpPr>
          <p:cNvPr id="4" name="Slide Number Placeholder 3"/>
          <p:cNvSpPr>
            <a:spLocks noGrp="1"/>
          </p:cNvSpPr>
          <p:nvPr>
            <p:ph type="sldNum" sz="quarter" idx="5"/>
          </p:nvPr>
        </p:nvSpPr>
        <p:spPr/>
        <p:txBody>
          <a:bodyPr/>
          <a:lstStyle/>
          <a:p>
            <a:fld id="{980D3DFC-11A7-4DDF-8AEE-A5ACE051EBF3}" type="slidenum">
              <a:rPr lang="en-US" smtClean="0"/>
              <a:t>11</a:t>
            </a:fld>
            <a:endParaRPr lang="en-US"/>
          </a:p>
        </p:txBody>
      </p:sp>
    </p:spTree>
    <p:extLst>
      <p:ext uri="{BB962C8B-B14F-4D97-AF65-F5344CB8AC3E}">
        <p14:creationId xmlns:p14="http://schemas.microsoft.com/office/powerpoint/2010/main" val="84894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12</a:t>
            </a:fld>
            <a:endParaRPr lang="en-US"/>
          </a:p>
        </p:txBody>
      </p:sp>
    </p:spTree>
    <p:extLst>
      <p:ext uri="{BB962C8B-B14F-4D97-AF65-F5344CB8AC3E}">
        <p14:creationId xmlns:p14="http://schemas.microsoft.com/office/powerpoint/2010/main" val="3360023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a:p>
        </p:txBody>
      </p:sp>
    </p:spTree>
    <p:extLst>
      <p:ext uri="{BB962C8B-B14F-4D97-AF65-F5344CB8AC3E}">
        <p14:creationId xmlns:p14="http://schemas.microsoft.com/office/powerpoint/2010/main" val="406123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a:p>
        </p:txBody>
      </p:sp>
    </p:spTree>
    <p:extLst>
      <p:ext uri="{BB962C8B-B14F-4D97-AF65-F5344CB8AC3E}">
        <p14:creationId xmlns:p14="http://schemas.microsoft.com/office/powerpoint/2010/main" val="105469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Can be used for items and notes to help categorise and find your items.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Note: Biggest regret from users is that they didn’t think about their tags and use them properly from the start.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a:p>
        </p:txBody>
      </p:sp>
    </p:spTree>
    <p:extLst>
      <p:ext uri="{BB962C8B-B14F-4D97-AF65-F5344CB8AC3E}">
        <p14:creationId xmlns:p14="http://schemas.microsoft.com/office/powerpoint/2010/main" val="72439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16</a:t>
            </a:fld>
            <a:endParaRPr lang="en-US"/>
          </a:p>
        </p:txBody>
      </p:sp>
    </p:spTree>
    <p:extLst>
      <p:ext uri="{BB962C8B-B14F-4D97-AF65-F5344CB8AC3E}">
        <p14:creationId xmlns:p14="http://schemas.microsoft.com/office/powerpoint/2010/main" val="366763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17</a:t>
            </a:fld>
            <a:endParaRPr lang="en-US"/>
          </a:p>
        </p:txBody>
      </p:sp>
    </p:spTree>
    <p:extLst>
      <p:ext uri="{BB962C8B-B14F-4D97-AF65-F5344CB8AC3E}">
        <p14:creationId xmlns:p14="http://schemas.microsoft.com/office/powerpoint/2010/main" val="244447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Note: Some imported items include pdfs, others don’t. Depends on the database.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a:p>
        </p:txBody>
      </p:sp>
    </p:spTree>
    <p:extLst>
      <p:ext uri="{BB962C8B-B14F-4D97-AF65-F5344CB8AC3E}">
        <p14:creationId xmlns:p14="http://schemas.microsoft.com/office/powerpoint/2010/main" val="419596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a:p>
        </p:txBody>
      </p:sp>
    </p:spTree>
    <p:extLst>
      <p:ext uri="{BB962C8B-B14F-4D97-AF65-F5344CB8AC3E}">
        <p14:creationId xmlns:p14="http://schemas.microsoft.com/office/powerpoint/2010/main" val="256076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lnSpc>
                <a:spcPct val="150000"/>
              </a:lnSpc>
            </a:pPr>
            <a:r>
              <a:rPr lang="en-AU" sz="2800" b="0" i="0" dirty="0">
                <a:solidFill>
                  <a:srgbClr val="000000"/>
                </a:solidFill>
                <a:effectLst/>
                <a:latin typeface="Calibri" panose="020F0502020204030204" pitchFamily="34" charset="0"/>
              </a:rPr>
              <a:t>We would like to begin by respectfully acknowledging the Traditional Owners and custodians of the unceded land we are presenting from today: the Wurundjeri people of the Kulin nations, their ancestors and Elders, who continue to create and share knowledge as part of the longest continuing culture in the world. I'd also like to extend our respect and a warm welcome to any First Nations people joining us today.</a:t>
            </a:r>
            <a:endParaRPr lang="en-AU"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BAED049-8901-2C43-9699-D8DB6B226A19}" type="slidenum">
              <a:rPr lang="en-US" smtClean="0"/>
              <a:t>2</a:t>
            </a:fld>
            <a:endParaRPr lang="en-US"/>
          </a:p>
        </p:txBody>
      </p:sp>
    </p:spTree>
    <p:extLst>
      <p:ext uri="{BB962C8B-B14F-4D97-AF65-F5344CB8AC3E}">
        <p14:creationId xmlns:p14="http://schemas.microsoft.com/office/powerpoint/2010/main" val="334534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a:p>
        </p:txBody>
      </p:sp>
    </p:spTree>
    <p:extLst>
      <p:ext uri="{BB962C8B-B14F-4D97-AF65-F5344CB8AC3E}">
        <p14:creationId xmlns:p14="http://schemas.microsoft.com/office/powerpoint/2010/main" val="74586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21</a:t>
            </a:fld>
            <a:endParaRPr lang="en-US"/>
          </a:p>
        </p:txBody>
      </p:sp>
    </p:spTree>
    <p:extLst>
      <p:ext uri="{BB962C8B-B14F-4D97-AF65-F5344CB8AC3E}">
        <p14:creationId xmlns:p14="http://schemas.microsoft.com/office/powerpoint/2010/main" val="276129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a:p>
        </p:txBody>
      </p:sp>
    </p:spTree>
    <p:extLst>
      <p:ext uri="{BB962C8B-B14F-4D97-AF65-F5344CB8AC3E}">
        <p14:creationId xmlns:p14="http://schemas.microsoft.com/office/powerpoint/2010/main" val="151588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a:p>
        </p:txBody>
      </p:sp>
    </p:spTree>
    <p:extLst>
      <p:ext uri="{BB962C8B-B14F-4D97-AF65-F5344CB8AC3E}">
        <p14:creationId xmlns:p14="http://schemas.microsoft.com/office/powerpoint/2010/main" val="370299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a:p>
        </p:txBody>
      </p:sp>
    </p:spTree>
    <p:extLst>
      <p:ext uri="{BB962C8B-B14F-4D97-AF65-F5344CB8AC3E}">
        <p14:creationId xmlns:p14="http://schemas.microsoft.com/office/powerpoint/2010/main" val="240472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a:p>
        </p:txBody>
      </p:sp>
    </p:spTree>
    <p:extLst>
      <p:ext uri="{BB962C8B-B14F-4D97-AF65-F5344CB8AC3E}">
        <p14:creationId xmlns:p14="http://schemas.microsoft.com/office/powerpoint/2010/main" val="231159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4</a:t>
            </a:fld>
            <a:endParaRPr lang="en-US"/>
          </a:p>
        </p:txBody>
      </p:sp>
    </p:spTree>
    <p:extLst>
      <p:ext uri="{BB962C8B-B14F-4D97-AF65-F5344CB8AC3E}">
        <p14:creationId xmlns:p14="http://schemas.microsoft.com/office/powerpoint/2010/main" val="107364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5</a:t>
            </a:fld>
            <a:endParaRPr lang="en-US"/>
          </a:p>
        </p:txBody>
      </p:sp>
    </p:spTree>
    <p:extLst>
      <p:ext uri="{BB962C8B-B14F-4D97-AF65-F5344CB8AC3E}">
        <p14:creationId xmlns:p14="http://schemas.microsoft.com/office/powerpoint/2010/main" val="167174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Zotero.org &gt; Log in &gt; Register for a free account</a:t>
            </a:r>
          </a:p>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6</a:t>
            </a:fld>
            <a:endParaRPr lang="en-US"/>
          </a:p>
        </p:txBody>
      </p:sp>
    </p:spTree>
    <p:extLst>
      <p:ext uri="{BB962C8B-B14F-4D97-AF65-F5344CB8AC3E}">
        <p14:creationId xmlns:p14="http://schemas.microsoft.com/office/powerpoint/2010/main" val="41940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Zotero App &gt; Edit &gt; Preferences &gt; Sync &gt; Insert credentials</a:t>
            </a:r>
          </a:p>
        </p:txBody>
      </p:sp>
      <p:sp>
        <p:nvSpPr>
          <p:cNvPr id="4" name="Slide Number Placeholder 3"/>
          <p:cNvSpPr>
            <a:spLocks noGrp="1"/>
          </p:cNvSpPr>
          <p:nvPr>
            <p:ph type="sldNum" sz="quarter" idx="5"/>
          </p:nvPr>
        </p:nvSpPr>
        <p:spPr/>
        <p:txBody>
          <a:bodyPr/>
          <a:lstStyle/>
          <a:p>
            <a:fld id="{980D3DFC-11A7-4DDF-8AEE-A5ACE051EBF3}" type="slidenum">
              <a:rPr lang="en-US" smtClean="0"/>
              <a:t>7</a:t>
            </a:fld>
            <a:endParaRPr lang="en-US"/>
          </a:p>
        </p:txBody>
      </p:sp>
    </p:spTree>
    <p:extLst>
      <p:ext uri="{BB962C8B-B14F-4D97-AF65-F5344CB8AC3E}">
        <p14:creationId xmlns:p14="http://schemas.microsoft.com/office/powerpoint/2010/main" val="393508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8</a:t>
            </a:fld>
            <a:endParaRPr lang="en-US"/>
          </a:p>
        </p:txBody>
      </p:sp>
    </p:spTree>
    <p:extLst>
      <p:ext uri="{BB962C8B-B14F-4D97-AF65-F5344CB8AC3E}">
        <p14:creationId xmlns:p14="http://schemas.microsoft.com/office/powerpoint/2010/main" val="245598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0D3DFC-11A7-4DDF-8AEE-A5ACE051EBF3}" type="slidenum">
              <a:rPr lang="en-US" smtClean="0"/>
              <a:t>9</a:t>
            </a:fld>
            <a:endParaRPr lang="en-US"/>
          </a:p>
        </p:txBody>
      </p:sp>
    </p:spTree>
    <p:extLst>
      <p:ext uri="{BB962C8B-B14F-4D97-AF65-F5344CB8AC3E}">
        <p14:creationId xmlns:p14="http://schemas.microsoft.com/office/powerpoint/2010/main" val="29197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Nicole.legrand@unimelb.edu.au" TargetMode="External"/><Relationship Id="rId2" Type="http://schemas.openxmlformats.org/officeDocument/2006/relationships/hyperlink" Target="mailto:gemma.walsh@unimelb.edu.au" TargetMode="Externa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FEB5313F-6C48-E032-D908-CEDE8AA5F48D}"/>
              </a:ext>
            </a:extLst>
          </p:cNvPr>
          <p:cNvSpPr txBox="1">
            <a:spLocks/>
          </p:cNvSpPr>
          <p:nvPr/>
        </p:nvSpPr>
        <p:spPr>
          <a:xfrm>
            <a:off x="1525524" y="1853618"/>
            <a:ext cx="4873752" cy="19588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spcAft>
                <a:spcPts val="600"/>
              </a:spcAft>
            </a:pPr>
            <a:r>
              <a:rPr lang="en-US" sz="5600" kern="1200">
                <a:latin typeface="+mj-lt"/>
                <a:ea typeface="+mj-ea"/>
                <a:cs typeface="+mj-cs"/>
              </a:rPr>
              <a:t>Zotero for librarians</a:t>
            </a:r>
            <a:endParaRPr lang="en-US">
              <a:ea typeface="+mj-ea"/>
              <a:cs typeface="+mj-cs"/>
            </a:endParaRPr>
          </a:p>
        </p:txBody>
      </p:sp>
      <p:sp>
        <p:nvSpPr>
          <p:cNvPr id="6" name="Subtitle 25">
            <a:extLst>
              <a:ext uri="{FF2B5EF4-FFF2-40B4-BE49-F238E27FC236}">
                <a16:creationId xmlns:a16="http://schemas.microsoft.com/office/drawing/2014/main" id="{1452D5AA-CF00-F230-2DD5-7F29556FB915}"/>
              </a:ext>
            </a:extLst>
          </p:cNvPr>
          <p:cNvSpPr txBox="1">
            <a:spLocks/>
          </p:cNvSpPr>
          <p:nvPr/>
        </p:nvSpPr>
        <p:spPr>
          <a:xfrm>
            <a:off x="1525524" y="4418294"/>
            <a:ext cx="3913632" cy="981020"/>
          </a:xfrm>
          <a:prstGeom prst="rect">
            <a:avLst/>
          </a:prstGeom>
        </p:spPr>
        <p:txBody>
          <a:bodyPr vert="horz" lIns="91440" tIns="45720" rIns="91440" bIns="45720" rtlCol="0">
            <a:normAutofit/>
          </a:bodyPr>
          <a:lstStyle>
            <a:lvl1pPr marL="54864"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1000"/>
              </a:spcBef>
            </a:pPr>
            <a:r>
              <a:rPr lang="en-US" sz="2000" kern="1200">
                <a:latin typeface="+mn-lt"/>
                <a:ea typeface="+mn-ea"/>
                <a:cs typeface="+mn-cs"/>
              </a:rPr>
              <a:t>Gemma Walsh and Nicole Le Grand</a:t>
            </a:r>
          </a:p>
          <a:p>
            <a:pPr marL="0">
              <a:lnSpc>
                <a:spcPct val="100000"/>
              </a:lnSpc>
              <a:spcBef>
                <a:spcPts val="1000"/>
              </a:spcBef>
            </a:pPr>
            <a:r>
              <a:rPr lang="en-US" sz="2000" kern="1200">
                <a:latin typeface="+mn-lt"/>
                <a:ea typeface="+mn-ea"/>
                <a:cs typeface="+mn-cs"/>
              </a:rPr>
              <a:t>University of Melbourne</a:t>
            </a:r>
          </a:p>
          <a:p>
            <a:pPr marL="0">
              <a:lnSpc>
                <a:spcPct val="100000"/>
              </a:lnSpc>
              <a:spcBef>
                <a:spcPts val="1000"/>
              </a:spcBef>
            </a:pPr>
            <a:endParaRPr lang="en-US" kern="1200">
              <a:latin typeface="+mn-lt"/>
              <a:ea typeface="+mn-ea"/>
              <a:cs typeface="+mn-cs"/>
            </a:endParaRPr>
          </a:p>
        </p:txBody>
      </p:sp>
      <p:pic>
        <p:nvPicPr>
          <p:cNvPr id="14" name="Picture Placeholder 4" descr="A red letter z in a hexagon&#10;&#10;Description automatically generated">
            <a:extLst>
              <a:ext uri="{FF2B5EF4-FFF2-40B4-BE49-F238E27FC236}">
                <a16:creationId xmlns:a16="http://schemas.microsoft.com/office/drawing/2014/main" id="{DCBC58D5-93DF-0F1E-6276-B4253B70114F}"/>
              </a:ext>
            </a:extLst>
          </p:cNvPr>
          <p:cNvPicPr>
            <a:picLocks noChangeAspect="1"/>
          </p:cNvPicPr>
          <p:nvPr/>
        </p:nvPicPr>
        <p:blipFill rotWithShape="1">
          <a:blip r:embed="rId3"/>
          <a:srcRect l="5937" r="6138" b="20"/>
          <a:stretch/>
        </p:blipFill>
        <p:spPr>
          <a:xfrm>
            <a:off x="7151913" y="820130"/>
            <a:ext cx="3897087" cy="4927527"/>
          </a:xfrm>
          <a:prstGeom prst="rect">
            <a:avLst/>
          </a:prstGeom>
          <a:noFill/>
          <a:ln w="25400">
            <a:solidFill>
              <a:schemeClr val="tx1"/>
            </a:solidFill>
          </a:ln>
        </p:spPr>
      </p:pic>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3962400" y="6400904"/>
            <a:ext cx="365760" cy="246888"/>
          </a:xfrm>
        </p:spPr>
        <p:txBody>
          <a:bodyPr/>
          <a:lstStyle/>
          <a:p>
            <a:pPr>
              <a:spcAft>
                <a:spcPts val="600"/>
              </a:spcAft>
            </a:pPr>
            <a:fld id="{8D0AFDD5-844D-364D-8AEC-50CF4D36D55D}" type="slidenum">
              <a:rPr lang="en-US" smtClean="0"/>
              <a:pPr>
                <a:spcAft>
                  <a:spcPts val="600"/>
                </a:spcAft>
              </a:pPr>
              <a:t>1</a:t>
            </a:fld>
            <a:endParaRPr lang="en-US"/>
          </a:p>
        </p:txBody>
      </p:sp>
    </p:spTree>
    <p:extLst>
      <p:ext uri="{BB962C8B-B14F-4D97-AF65-F5344CB8AC3E}">
        <p14:creationId xmlns:p14="http://schemas.microsoft.com/office/powerpoint/2010/main" val="243437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endParaRPr lang="en-US"/>
          </a:p>
          <a:p>
            <a:endParaRPr lang="en-US"/>
          </a:p>
        </p:txBody>
      </p:sp>
      <p:sp>
        <p:nvSpPr>
          <p:cNvPr id="18" name="TextBox 17">
            <a:extLst>
              <a:ext uri="{FF2B5EF4-FFF2-40B4-BE49-F238E27FC236}">
                <a16:creationId xmlns:a16="http://schemas.microsoft.com/office/drawing/2014/main" id="{DFA3989A-6EA6-270D-FFCB-C61DE4ED863E}"/>
              </a:ext>
            </a:extLst>
          </p:cNvPr>
          <p:cNvSpPr txBox="1"/>
          <p:nvPr/>
        </p:nvSpPr>
        <p:spPr>
          <a:xfrm>
            <a:off x="217715" y="146800"/>
            <a:ext cx="5599610" cy="707886"/>
          </a:xfrm>
          <a:prstGeom prst="rect">
            <a:avLst/>
          </a:prstGeom>
          <a:noFill/>
        </p:spPr>
        <p:txBody>
          <a:bodyPr wrap="none" rtlCol="0">
            <a:spAutoFit/>
          </a:bodyPr>
          <a:lstStyle/>
          <a:p>
            <a:r>
              <a:rPr lang="en-AU" sz="4000" b="1">
                <a:solidFill>
                  <a:schemeClr val="accent4"/>
                </a:solidFill>
              </a:rPr>
              <a:t>Items, collections and groups</a:t>
            </a:r>
          </a:p>
        </p:txBody>
      </p:sp>
      <p:pic>
        <p:nvPicPr>
          <p:cNvPr id="5" name="Picture 4">
            <a:extLst>
              <a:ext uri="{FF2B5EF4-FFF2-40B4-BE49-F238E27FC236}">
                <a16:creationId xmlns:a16="http://schemas.microsoft.com/office/drawing/2014/main" id="{7A0016D7-ED96-BDAB-FB09-216965D9D32E}"/>
              </a:ext>
            </a:extLst>
          </p:cNvPr>
          <p:cNvPicPr>
            <a:picLocks noChangeAspect="1"/>
          </p:cNvPicPr>
          <p:nvPr/>
        </p:nvPicPr>
        <p:blipFill>
          <a:blip r:embed="rId3"/>
          <a:stretch>
            <a:fillRect/>
          </a:stretch>
        </p:blipFill>
        <p:spPr>
          <a:xfrm>
            <a:off x="1209675" y="1147762"/>
            <a:ext cx="9772650" cy="4562475"/>
          </a:xfrm>
          <a:prstGeom prst="rect">
            <a:avLst/>
          </a:prstGeom>
        </p:spPr>
      </p:pic>
    </p:spTree>
    <p:extLst>
      <p:ext uri="{BB962C8B-B14F-4D97-AF65-F5344CB8AC3E}">
        <p14:creationId xmlns:p14="http://schemas.microsoft.com/office/powerpoint/2010/main" val="50443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073273" y="991596"/>
            <a:ext cx="6611983" cy="1088738"/>
          </a:xfrm>
        </p:spPr>
        <p:txBody>
          <a:bodyPr anchor="t">
            <a:normAutofit/>
          </a:bodyPr>
          <a:lstStyle/>
          <a:p>
            <a:r>
              <a:rPr lang="en-US" dirty="0"/>
              <a:t>Adding items</a:t>
            </a:r>
          </a:p>
        </p:txBody>
      </p:sp>
      <p:sp>
        <p:nvSpPr>
          <p:cNvPr id="16" name="Subtitle 2">
            <a:extLst>
              <a:ext uri="{FF2B5EF4-FFF2-40B4-BE49-F238E27FC236}">
                <a16:creationId xmlns:a16="http://schemas.microsoft.com/office/drawing/2014/main" id="{2BF2E1B3-3B9E-5051-859B-BB4AD3F06133}"/>
              </a:ext>
            </a:extLst>
          </p:cNvPr>
          <p:cNvSpPr>
            <a:spLocks noGrp="1"/>
          </p:cNvSpPr>
          <p:nvPr>
            <p:ph type="subTitle" idx="1"/>
          </p:nvPr>
        </p:nvSpPr>
        <p:spPr>
          <a:xfrm>
            <a:off x="1073273" y="1973801"/>
            <a:ext cx="9083040" cy="3586408"/>
          </a:xfrm>
        </p:spPr>
        <p:txBody>
          <a:bodyPr/>
          <a:lstStyle/>
          <a:p>
            <a:r>
              <a:rPr lang="en-US" b="1" dirty="0">
                <a:latin typeface="+mj-lt"/>
              </a:rPr>
              <a:t>Manually within Zotero</a:t>
            </a:r>
            <a:endParaRPr lang="en-AU" b="1" dirty="0">
              <a:latin typeface="+mj-lt"/>
            </a:endParaRPr>
          </a:p>
          <a:p>
            <a:pPr marL="285750" indent="-285750">
              <a:buFont typeface="Arial" panose="020B0604020202020204" pitchFamily="34" charset="0"/>
              <a:buChar char="•"/>
            </a:pPr>
            <a:r>
              <a:rPr lang="en-US" dirty="0"/>
              <a:t>Select the ‘plus’ icon    , the ‘wand’ icon     or menu navigation [File &gt; New Item]</a:t>
            </a:r>
          </a:p>
          <a:p>
            <a:pPr marL="285750" indent="-285750">
              <a:buFont typeface="Arial" panose="020B0604020202020204" pitchFamily="34" charset="0"/>
              <a:buChar char="•"/>
            </a:pPr>
            <a:r>
              <a:rPr lang="en-US" dirty="0"/>
              <a:t>Select the item type (this is important as it affects your output style and helps you search for the correct item later)</a:t>
            </a:r>
          </a:p>
          <a:p>
            <a:pPr marL="285750" indent="-285750">
              <a:buFont typeface="Arial" panose="020B0604020202020204" pitchFamily="34" charset="0"/>
              <a:buChar char="•"/>
            </a:pPr>
            <a:r>
              <a:rPr lang="en-US" dirty="0"/>
              <a:t>Complete the item fields, including tags</a:t>
            </a:r>
          </a:p>
          <a:p>
            <a:pPr marL="285750" indent="-285750">
              <a:buFont typeface="Arial" panose="020B0604020202020204" pitchFamily="34" charset="0"/>
              <a:buChar char="•"/>
            </a:pPr>
            <a:r>
              <a:rPr lang="en-US" dirty="0"/>
              <a:t>Manually attach PDF if required</a:t>
            </a:r>
          </a:p>
          <a:p>
            <a:pPr marL="285750" indent="-285750">
              <a:buFont typeface="Arial" panose="020B0604020202020204" pitchFamily="34" charset="0"/>
              <a:buChar char="•"/>
            </a:pPr>
            <a:endParaRPr lang="en-US" sz="1000" dirty="0"/>
          </a:p>
          <a:p>
            <a:r>
              <a:rPr lang="en-US" b="1" dirty="0">
                <a:latin typeface="+mj-lt"/>
              </a:rPr>
              <a:t>Scrape/import from the web or a database</a:t>
            </a:r>
          </a:p>
          <a:p>
            <a:pPr marL="285750" indent="-285750">
              <a:buFont typeface="Arial" panose="020B0604020202020204" pitchFamily="34" charset="0"/>
              <a:buChar char="•"/>
            </a:pPr>
            <a:r>
              <a:rPr lang="en-US" dirty="0"/>
              <a:t>Use Zotero icon with your web browser to import an article or search results</a:t>
            </a:r>
          </a:p>
          <a:p>
            <a:pPr marL="285750" indent="-285750">
              <a:buFont typeface="Arial" panose="020B0604020202020204" pitchFamily="34" charset="0"/>
              <a:buChar char="•"/>
            </a:pPr>
            <a:r>
              <a:rPr lang="en-US" dirty="0"/>
              <a:t>Any database will allow some sort of automatic export, though the quality varies</a:t>
            </a:r>
          </a:p>
          <a:p>
            <a:pPr marL="285750" indent="-285750">
              <a:buFont typeface="Arial" panose="020B0604020202020204" pitchFamily="34" charset="0"/>
              <a:buChar char="•"/>
            </a:pPr>
            <a:r>
              <a:rPr lang="en-US" dirty="0"/>
              <a:t>Will need to check the item fields, manually amend and add PDF if it didn’t come across</a:t>
            </a:r>
          </a:p>
          <a:p>
            <a:pPr marL="285750" indent="-285750">
              <a:buFont typeface="Arial" panose="020B0604020202020204" pitchFamily="34" charset="0"/>
              <a:buChar char="•"/>
            </a:pPr>
            <a:endParaRPr lang="en-US" dirty="0"/>
          </a:p>
          <a:p>
            <a:endParaRPr lang="en-US"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11</a:t>
            </a:fld>
            <a:endParaRPr lang="en-US"/>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2240200118"/>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C432853-7813-CDB7-E8E3-5687F3FA4776}"/>
              </a:ext>
            </a:extLst>
          </p:cNvPr>
          <p:cNvPicPr>
            <a:picLocks noChangeAspect="1"/>
          </p:cNvPicPr>
          <p:nvPr/>
        </p:nvPicPr>
        <p:blipFill>
          <a:blip r:embed="rId8"/>
          <a:stretch>
            <a:fillRect/>
          </a:stretch>
        </p:blipFill>
        <p:spPr>
          <a:xfrm>
            <a:off x="2994888" y="2425810"/>
            <a:ext cx="190527" cy="181000"/>
          </a:xfrm>
          <a:prstGeom prst="rect">
            <a:avLst/>
          </a:prstGeom>
        </p:spPr>
      </p:pic>
      <p:pic>
        <p:nvPicPr>
          <p:cNvPr id="6" name="Picture 5">
            <a:extLst>
              <a:ext uri="{FF2B5EF4-FFF2-40B4-BE49-F238E27FC236}">
                <a16:creationId xmlns:a16="http://schemas.microsoft.com/office/drawing/2014/main" id="{D5F1268C-BBBF-D6CC-2AB4-212EE495ABB4}"/>
              </a:ext>
            </a:extLst>
          </p:cNvPr>
          <p:cNvPicPr>
            <a:picLocks noChangeAspect="1"/>
          </p:cNvPicPr>
          <p:nvPr/>
        </p:nvPicPr>
        <p:blipFill>
          <a:blip r:embed="rId9"/>
          <a:stretch>
            <a:fillRect/>
          </a:stretch>
        </p:blipFill>
        <p:spPr>
          <a:xfrm>
            <a:off x="4379264" y="2425810"/>
            <a:ext cx="209579" cy="200053"/>
          </a:xfrm>
          <a:prstGeom prst="rect">
            <a:avLst/>
          </a:prstGeom>
        </p:spPr>
      </p:pic>
    </p:spTree>
    <p:extLst>
      <p:ext uri="{BB962C8B-B14F-4D97-AF65-F5344CB8AC3E}">
        <p14:creationId xmlns:p14="http://schemas.microsoft.com/office/powerpoint/2010/main" val="235474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073273" y="885063"/>
            <a:ext cx="8794627" cy="1709928"/>
          </a:xfrm>
        </p:spPr>
        <p:txBody>
          <a:bodyPr anchor="t">
            <a:normAutofit/>
          </a:bodyPr>
          <a:lstStyle/>
          <a:p>
            <a:r>
              <a:rPr lang="en-US"/>
              <a:t>Collections</a:t>
            </a:r>
          </a:p>
        </p:txBody>
      </p:sp>
      <p:sp>
        <p:nvSpPr>
          <p:cNvPr id="16" name="Subtitle 2">
            <a:extLst>
              <a:ext uri="{FF2B5EF4-FFF2-40B4-BE49-F238E27FC236}">
                <a16:creationId xmlns:a16="http://schemas.microsoft.com/office/drawing/2014/main" id="{2BF2E1B3-3B9E-5051-859B-BB4AD3F06133}"/>
              </a:ext>
            </a:extLst>
          </p:cNvPr>
          <p:cNvSpPr>
            <a:spLocks noGrp="1"/>
          </p:cNvSpPr>
          <p:nvPr>
            <p:ph type="subTitle" idx="1"/>
          </p:nvPr>
        </p:nvSpPr>
        <p:spPr>
          <a:xfrm>
            <a:off x="1073273" y="1853728"/>
            <a:ext cx="9083040" cy="3586408"/>
          </a:xfrm>
        </p:spPr>
        <p:txBody>
          <a:bodyPr vert="horz" lIns="91440" tIns="45720" rIns="91440" bIns="45720" rtlCol="0" anchor="t">
            <a:noAutofit/>
          </a:bodyPr>
          <a:lstStyle/>
          <a:p>
            <a:r>
              <a:rPr lang="en-AU" b="1" dirty="0">
                <a:latin typeface="+mj-lt"/>
              </a:rPr>
              <a:t>Yellow folder icon in Zotero</a:t>
            </a:r>
          </a:p>
          <a:p>
            <a:r>
              <a:rPr lang="en-AU" dirty="0"/>
              <a:t>Create folders and sub-folders in Zotero to organise your materials. These are called </a:t>
            </a:r>
            <a:r>
              <a:rPr lang="en-AU" b="1" dirty="0"/>
              <a:t>collections</a:t>
            </a:r>
            <a:r>
              <a:rPr lang="en-AU" dirty="0"/>
              <a:t>.</a:t>
            </a:r>
          </a:p>
          <a:p>
            <a:pPr marL="285750" indent="-285750">
              <a:buFont typeface="Arial" panose="020B0604020202020204" pitchFamily="34" charset="0"/>
              <a:buChar char="•"/>
            </a:pPr>
            <a:r>
              <a:rPr lang="en-AU" dirty="0"/>
              <a:t>To create a new collection, go to the yellow folder icon on the far left and click to add. Name the collection in the pop-up box.</a:t>
            </a:r>
          </a:p>
          <a:p>
            <a:pPr marL="285750" indent="-285750">
              <a:buFont typeface="Arial" panose="020B0604020202020204" pitchFamily="34" charset="0"/>
              <a:buChar char="•"/>
            </a:pPr>
            <a:r>
              <a:rPr lang="en-AU" dirty="0"/>
              <a:t>You can create collections within collections, or sub folders. To add a folder within an existing collection, right click on the folder and select 'New Sub collection' and type in a name.</a:t>
            </a:r>
          </a:p>
          <a:p>
            <a:pPr marL="285750" indent="-285750">
              <a:buFont typeface="Arial" panose="020B0604020202020204" pitchFamily="34" charset="0"/>
              <a:buChar char="•"/>
            </a:pPr>
            <a:r>
              <a:rPr lang="en-AU" dirty="0"/>
              <a:t>Add items to collections by dragging and dropping them into the folder. Remove items from folders by right clicking and selecting 'Remove Item from Collection'. This will not delete the item from your library. Avoid deleting items as that will inadvertently delete the item from all collections. </a:t>
            </a:r>
          </a:p>
          <a:p>
            <a:pPr marL="285750" indent="-285750">
              <a:buFont typeface="Arial" panose="020B0604020202020204" pitchFamily="34" charset="0"/>
              <a:buChar char="•"/>
            </a:pPr>
            <a:r>
              <a:rPr lang="en-AU" dirty="0"/>
              <a:t>Rename collections or sub-folders at any time by right clicking on a folder and selecting 'Rename Collection’.</a:t>
            </a:r>
            <a:endParaRPr lang="en-US" dirty="0"/>
          </a:p>
          <a:p>
            <a:endParaRPr lang="en-AU" dirty="0"/>
          </a:p>
          <a:p>
            <a:endParaRPr lang="en-AU" dirty="0"/>
          </a:p>
          <a:p>
            <a:pPr marL="285750" indent="-285750">
              <a:buFont typeface="Arial" panose="020B0604020202020204" pitchFamily="34" charset="0"/>
              <a:buChar char="•"/>
            </a:pPr>
            <a:endParaRPr lang="en-US" dirty="0"/>
          </a:p>
          <a:p>
            <a:endParaRPr lang="en-US"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12</a:t>
            </a:fld>
            <a:endParaRPr lang="en-US"/>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3523725191"/>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62CC874E-3CFA-C138-73E3-66B1AA7A1AC1}"/>
              </a:ext>
            </a:extLst>
          </p:cNvPr>
          <p:cNvPicPr>
            <a:picLocks noChangeAspect="1"/>
          </p:cNvPicPr>
          <p:nvPr/>
        </p:nvPicPr>
        <p:blipFill>
          <a:blip r:embed="rId8"/>
          <a:stretch>
            <a:fillRect/>
          </a:stretch>
        </p:blipFill>
        <p:spPr>
          <a:xfrm>
            <a:off x="3838362" y="1740027"/>
            <a:ext cx="576394" cy="576394"/>
          </a:xfrm>
          <a:prstGeom prst="rect">
            <a:avLst/>
          </a:prstGeom>
        </p:spPr>
      </p:pic>
    </p:spTree>
    <p:extLst>
      <p:ext uri="{BB962C8B-B14F-4D97-AF65-F5344CB8AC3E}">
        <p14:creationId xmlns:p14="http://schemas.microsoft.com/office/powerpoint/2010/main" val="40581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111833" y="971880"/>
            <a:ext cx="7034639" cy="1709928"/>
          </a:xfrm>
        </p:spPr>
        <p:txBody>
          <a:bodyPr anchor="t">
            <a:noAutofit/>
          </a:bodyPr>
          <a:lstStyle/>
          <a:p>
            <a:r>
              <a:rPr lang="en-US"/>
              <a:t>Group libraries</a:t>
            </a:r>
          </a:p>
        </p:txBody>
      </p:sp>
      <p:sp>
        <p:nvSpPr>
          <p:cNvPr id="16" name="Subtitle 2">
            <a:extLst>
              <a:ext uri="{FF2B5EF4-FFF2-40B4-BE49-F238E27FC236}">
                <a16:creationId xmlns:a16="http://schemas.microsoft.com/office/drawing/2014/main" id="{2BF2E1B3-3B9E-5051-859B-BB4AD3F06133}"/>
              </a:ext>
            </a:extLst>
          </p:cNvPr>
          <p:cNvSpPr>
            <a:spLocks noGrp="1"/>
          </p:cNvSpPr>
          <p:nvPr>
            <p:ph type="subTitle" idx="1"/>
          </p:nvPr>
        </p:nvSpPr>
        <p:spPr>
          <a:xfrm>
            <a:off x="1203749" y="2027358"/>
            <a:ext cx="7656165" cy="3032914"/>
          </a:xfrm>
        </p:spPr>
        <p:txBody>
          <a:bodyPr vert="horz" lIns="91440" tIns="45720" rIns="91440" bIns="45720" rtlCol="0" anchor="t">
            <a:noAutofit/>
          </a:bodyPr>
          <a:lstStyle/>
          <a:p>
            <a:r>
              <a:rPr lang="en-AU" b="1" dirty="0">
                <a:latin typeface="+mj-lt"/>
              </a:rPr>
              <a:t>Brown folder icon in Zotero</a:t>
            </a:r>
          </a:p>
          <a:p>
            <a:pPr marL="285750" indent="-285750">
              <a:buFont typeface="Arial" panose="020B0604020202020204" pitchFamily="34" charset="0"/>
              <a:buChar char="•"/>
            </a:pPr>
            <a:r>
              <a:rPr lang="en-AU" dirty="0"/>
              <a:t>To use the group function, you must set up an account at Zotero.org and make sure it is linked to your Zotero App via Preferences &gt; Sync.</a:t>
            </a:r>
          </a:p>
          <a:p>
            <a:pPr marL="285750" indent="-285750">
              <a:buFont typeface="Arial" panose="020B0604020202020204" pitchFamily="34" charset="0"/>
              <a:buChar char="•"/>
            </a:pPr>
            <a:r>
              <a:rPr lang="en-AU" dirty="0"/>
              <a:t>To create a new group, click the brown folder icon (top left of library) and select ‘new group’.  This will open Zotero online in your browser.</a:t>
            </a:r>
          </a:p>
          <a:p>
            <a:pPr marL="285750" indent="-285750">
              <a:buFont typeface="Arial" panose="020B0604020202020204" pitchFamily="34" charset="0"/>
              <a:buChar char="•"/>
            </a:pPr>
            <a:r>
              <a:rPr lang="en-AU" dirty="0"/>
              <a:t>From this site you can search for other members or groups, or create a new group and invite Zotero members to join.</a:t>
            </a:r>
          </a:p>
          <a:p>
            <a:pPr marL="285750" indent="-285750">
              <a:buFont typeface="Arial" panose="020B0604020202020204" pitchFamily="34" charset="0"/>
              <a:buChar char="•"/>
            </a:pPr>
            <a:r>
              <a:rPr lang="en-AU" dirty="0"/>
              <a:t>Add items to groups the same way as you do for collections. Rename collections or subfolders at any time via Zotero.org &gt; Groups by right clicking on a folder and selecting ‘Rename Collection’.</a:t>
            </a:r>
            <a:endParaRPr lang="en-US" dirty="0"/>
          </a:p>
          <a:p>
            <a:endParaRPr lang="en-AU" sz="1200" dirty="0"/>
          </a:p>
          <a:p>
            <a:endParaRPr lang="en-AU" sz="1200" dirty="0"/>
          </a:p>
          <a:p>
            <a:endParaRPr lang="en-US" sz="1200"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0" y="6400800"/>
            <a:ext cx="365125" cy="247650"/>
          </a:xfrm>
        </p:spPr>
        <p:txBody>
          <a:bodyPr/>
          <a:lstStyle/>
          <a:p>
            <a:pPr>
              <a:spcAft>
                <a:spcPts val="600"/>
              </a:spcAft>
            </a:pPr>
            <a:fld id="{8D0AFDD5-844D-364D-8AEC-50CF4D36D55D}" type="slidenum">
              <a:rPr lang="en-US" smtClean="0"/>
              <a:pPr>
                <a:spcAft>
                  <a:spcPts val="600"/>
                </a:spcAft>
              </a:pPr>
              <a:t>13</a:t>
            </a:fld>
            <a:endParaRPr lang="en-US"/>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2574497245"/>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a:extLst>
              <a:ext uri="{FF2B5EF4-FFF2-40B4-BE49-F238E27FC236}">
                <a16:creationId xmlns:a16="http://schemas.microsoft.com/office/drawing/2014/main" id="{30501619-0ABE-3256-B7CD-1D064967D001}"/>
              </a:ext>
            </a:extLst>
          </p:cNvPr>
          <p:cNvPicPr>
            <a:picLocks noChangeAspect="1"/>
          </p:cNvPicPr>
          <p:nvPr/>
        </p:nvPicPr>
        <p:blipFill>
          <a:blip r:embed="rId8"/>
          <a:stretch>
            <a:fillRect/>
          </a:stretch>
        </p:blipFill>
        <p:spPr>
          <a:xfrm>
            <a:off x="3937586" y="1928993"/>
            <a:ext cx="638298" cy="475672"/>
          </a:xfrm>
          <a:prstGeom prst="rect">
            <a:avLst/>
          </a:prstGeom>
        </p:spPr>
      </p:pic>
    </p:spTree>
    <p:extLst>
      <p:ext uri="{BB962C8B-B14F-4D97-AF65-F5344CB8AC3E}">
        <p14:creationId xmlns:p14="http://schemas.microsoft.com/office/powerpoint/2010/main" val="38922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731519" y="1947672"/>
            <a:ext cx="3678555" cy="1938528"/>
          </a:xfrm>
        </p:spPr>
        <p:txBody>
          <a:bodyPr/>
          <a:lstStyle/>
          <a:p>
            <a:r>
              <a:rPr lang="en-US" sz="5500"/>
              <a:t>Tags</a:t>
            </a:r>
          </a:p>
        </p:txBody>
      </p:sp>
      <p:pic>
        <p:nvPicPr>
          <p:cNvPr id="15" name="Picture Placeholder 14" descr="A group of colorful text&#10;&#10;Description automatically generated">
            <a:extLst>
              <a:ext uri="{FF2B5EF4-FFF2-40B4-BE49-F238E27FC236}">
                <a16:creationId xmlns:a16="http://schemas.microsoft.com/office/drawing/2014/main" id="{FDE377C7-6677-E8F7-B769-5DFB337422E5}"/>
              </a:ext>
            </a:extLst>
          </p:cNvPr>
          <p:cNvPicPr>
            <a:picLocks noGrp="1" noChangeAspect="1"/>
          </p:cNvPicPr>
          <p:nvPr>
            <p:ph type="pic" sz="quarter" idx="10"/>
          </p:nvPr>
        </p:nvPicPr>
        <p:blipFill>
          <a:blip r:embed="rId3"/>
          <a:srcRect l="18304" r="18304"/>
          <a:stretch>
            <a:fillRect/>
          </a:stretch>
        </p:blipFill>
        <p:spPr>
          <a:xfrm>
            <a:off x="5139554" y="621041"/>
            <a:ext cx="5897880" cy="5897880"/>
          </a:xfrm>
        </p:spPr>
      </p:pic>
    </p:spTree>
    <p:extLst>
      <p:ext uri="{BB962C8B-B14F-4D97-AF65-F5344CB8AC3E}">
        <p14:creationId xmlns:p14="http://schemas.microsoft.com/office/powerpoint/2010/main" val="119089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endParaRPr lang="en-US"/>
          </a:p>
          <a:p>
            <a:endParaRPr lang="en-US"/>
          </a:p>
        </p:txBody>
      </p:sp>
      <p:pic>
        <p:nvPicPr>
          <p:cNvPr id="17" name="Picture 16" descr="A screenshot of a Zotero library with tag options.">
            <a:extLst>
              <a:ext uri="{FF2B5EF4-FFF2-40B4-BE49-F238E27FC236}">
                <a16:creationId xmlns:a16="http://schemas.microsoft.com/office/drawing/2014/main" id="{5B842512-4801-2CAC-6238-9C27E5013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5773"/>
            <a:ext cx="12192000" cy="5066453"/>
          </a:xfrm>
          <a:prstGeom prst="rect">
            <a:avLst/>
          </a:prstGeom>
        </p:spPr>
      </p:pic>
      <p:sp>
        <p:nvSpPr>
          <p:cNvPr id="18" name="TextBox 17">
            <a:extLst>
              <a:ext uri="{FF2B5EF4-FFF2-40B4-BE49-F238E27FC236}">
                <a16:creationId xmlns:a16="http://schemas.microsoft.com/office/drawing/2014/main" id="{DFA3989A-6EA6-270D-FFCB-C61DE4ED863E}"/>
              </a:ext>
            </a:extLst>
          </p:cNvPr>
          <p:cNvSpPr txBox="1"/>
          <p:nvPr/>
        </p:nvSpPr>
        <p:spPr>
          <a:xfrm>
            <a:off x="217715" y="146800"/>
            <a:ext cx="2292615" cy="707886"/>
          </a:xfrm>
          <a:prstGeom prst="rect">
            <a:avLst/>
          </a:prstGeom>
          <a:noFill/>
        </p:spPr>
        <p:txBody>
          <a:bodyPr wrap="none" rtlCol="0">
            <a:spAutoFit/>
          </a:bodyPr>
          <a:lstStyle/>
          <a:p>
            <a:r>
              <a:rPr lang="en-AU" sz="4000" b="1">
                <a:solidFill>
                  <a:schemeClr val="accent4"/>
                </a:solidFill>
              </a:rPr>
              <a:t>Zotero tags</a:t>
            </a:r>
          </a:p>
        </p:txBody>
      </p:sp>
    </p:spTree>
    <p:extLst>
      <p:ext uri="{BB962C8B-B14F-4D97-AF65-F5344CB8AC3E}">
        <p14:creationId xmlns:p14="http://schemas.microsoft.com/office/powerpoint/2010/main" val="215187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203959" y="1046988"/>
            <a:ext cx="6611983" cy="1709928"/>
          </a:xfrm>
        </p:spPr>
        <p:txBody>
          <a:bodyPr anchor="t">
            <a:normAutofit/>
          </a:bodyPr>
          <a:lstStyle/>
          <a:p>
            <a:r>
              <a:rPr lang="en-US" sz="5600"/>
              <a:t>Tagging items</a:t>
            </a:r>
          </a:p>
        </p:txBody>
      </p:sp>
      <p:sp>
        <p:nvSpPr>
          <p:cNvPr id="16" name="Subtitle 2">
            <a:extLst>
              <a:ext uri="{FF2B5EF4-FFF2-40B4-BE49-F238E27FC236}">
                <a16:creationId xmlns:a16="http://schemas.microsoft.com/office/drawing/2014/main" id="{2BF2E1B3-3B9E-5051-859B-BB4AD3F06133}"/>
              </a:ext>
            </a:extLst>
          </p:cNvPr>
          <p:cNvSpPr>
            <a:spLocks noGrp="1"/>
          </p:cNvSpPr>
          <p:nvPr>
            <p:ph type="subTitle" idx="1"/>
          </p:nvPr>
        </p:nvSpPr>
        <p:spPr>
          <a:xfrm>
            <a:off x="1203960" y="2063278"/>
            <a:ext cx="7244715" cy="2731443"/>
          </a:xfrm>
        </p:spPr>
        <p:txBody>
          <a:bodyPr vert="horz" lIns="91440" tIns="45720" rIns="91440" bIns="45720" rtlCol="0" anchor="t">
            <a:noAutofit/>
          </a:bodyPr>
          <a:lstStyle/>
          <a:p>
            <a:r>
              <a:rPr lang="en-AU" dirty="0"/>
              <a:t>Add custom tags to items in your library and use them to quickly retrieve related items. </a:t>
            </a:r>
          </a:p>
          <a:p>
            <a:endParaRPr lang="en-AU" b="1" dirty="0"/>
          </a:p>
          <a:p>
            <a:r>
              <a:rPr lang="en-AU" b="1" dirty="0"/>
              <a:t>Tags Tab: </a:t>
            </a:r>
            <a:r>
              <a:rPr lang="en-AU" dirty="0"/>
              <a:t>View, add and remove tags</a:t>
            </a:r>
          </a:p>
          <a:p>
            <a:r>
              <a:rPr lang="en-AU" b="1" dirty="0"/>
              <a:t>Tag Cloud: </a:t>
            </a:r>
            <a:r>
              <a:rPr lang="en-AU" dirty="0"/>
              <a:t>Review tags in the collection or folder selected. Clicking on a tag will display all items tagged with that term. </a:t>
            </a:r>
          </a:p>
          <a:p>
            <a:r>
              <a:rPr lang="en-AU" dirty="0"/>
              <a:t>You can colour code your tags. This will add a coloured square to the item in the middle panel.</a:t>
            </a:r>
          </a:p>
          <a:p>
            <a:r>
              <a:rPr lang="en-AU" b="1" dirty="0"/>
              <a:t>Bulk tagging: </a:t>
            </a:r>
            <a:r>
              <a:rPr lang="en-AU" dirty="0"/>
              <a:t>Select multiple items in the middle panel and drag the highlighted records on to the tag in the left tag window.</a:t>
            </a:r>
            <a:endParaRPr lang="en-US" dirty="0"/>
          </a:p>
          <a:p>
            <a:endParaRPr lang="en-US"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16</a:t>
            </a:fld>
            <a:endParaRPr lang="en-US"/>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2044829148"/>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55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168402" y="1551813"/>
            <a:ext cx="5718048" cy="3150870"/>
          </a:xfrm>
        </p:spPr>
        <p:txBody>
          <a:bodyPr/>
          <a:lstStyle/>
          <a:p>
            <a:r>
              <a:rPr lang="en-US"/>
              <a:t>Notes and annotations</a:t>
            </a:r>
          </a:p>
        </p:txBody>
      </p:sp>
      <p:pic>
        <p:nvPicPr>
          <p:cNvPr id="8" name="Picture Placeholder 7" descr="A close-up of a text&#10;&#10;Description automatically generated">
            <a:extLst>
              <a:ext uri="{FF2B5EF4-FFF2-40B4-BE49-F238E27FC236}">
                <a16:creationId xmlns:a16="http://schemas.microsoft.com/office/drawing/2014/main" id="{BC829CD4-EB77-4207-D48C-0FDA7D6417BB}"/>
              </a:ext>
            </a:extLst>
          </p:cNvPr>
          <p:cNvPicPr>
            <a:picLocks noGrp="1" noChangeAspect="1"/>
          </p:cNvPicPr>
          <p:nvPr>
            <p:ph type="pic" sz="quarter" idx="10"/>
          </p:nvPr>
        </p:nvPicPr>
        <p:blipFill>
          <a:blip r:embed="rId3"/>
          <a:srcRect l="34814" r="34814"/>
          <a:stretch>
            <a:fillRect/>
          </a:stretch>
        </p:blipFill>
        <p:spPr/>
      </p:pic>
    </p:spTree>
    <p:extLst>
      <p:ext uri="{BB962C8B-B14F-4D97-AF65-F5344CB8AC3E}">
        <p14:creationId xmlns:p14="http://schemas.microsoft.com/office/powerpoint/2010/main" val="37522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endParaRPr lang="en-US"/>
          </a:p>
          <a:p>
            <a:endParaRPr lang="en-US"/>
          </a:p>
        </p:txBody>
      </p:sp>
      <p:sp>
        <p:nvSpPr>
          <p:cNvPr id="18" name="TextBox 17">
            <a:extLst>
              <a:ext uri="{FF2B5EF4-FFF2-40B4-BE49-F238E27FC236}">
                <a16:creationId xmlns:a16="http://schemas.microsoft.com/office/drawing/2014/main" id="{DFA3989A-6EA6-270D-FFCB-C61DE4ED863E}"/>
              </a:ext>
            </a:extLst>
          </p:cNvPr>
          <p:cNvSpPr txBox="1"/>
          <p:nvPr/>
        </p:nvSpPr>
        <p:spPr>
          <a:xfrm>
            <a:off x="217715" y="146800"/>
            <a:ext cx="5227713" cy="707886"/>
          </a:xfrm>
          <a:prstGeom prst="rect">
            <a:avLst/>
          </a:prstGeom>
          <a:noFill/>
        </p:spPr>
        <p:txBody>
          <a:bodyPr wrap="none" rtlCol="0">
            <a:spAutoFit/>
          </a:bodyPr>
          <a:lstStyle/>
          <a:p>
            <a:r>
              <a:rPr lang="en-AU" sz="4000" b="1" dirty="0">
                <a:solidFill>
                  <a:schemeClr val="accent4"/>
                </a:solidFill>
              </a:rPr>
              <a:t>Notes and PDF annotations</a:t>
            </a:r>
          </a:p>
        </p:txBody>
      </p:sp>
      <p:pic>
        <p:nvPicPr>
          <p:cNvPr id="11" name="Picture 10">
            <a:extLst>
              <a:ext uri="{FF2B5EF4-FFF2-40B4-BE49-F238E27FC236}">
                <a16:creationId xmlns:a16="http://schemas.microsoft.com/office/drawing/2014/main" id="{0F2660CA-39E5-35F2-E701-78C59059D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2831" y="3813114"/>
            <a:ext cx="7316284" cy="3026183"/>
          </a:xfrm>
          <a:prstGeom prst="rect">
            <a:avLst/>
          </a:prstGeom>
        </p:spPr>
      </p:pic>
      <p:sp>
        <p:nvSpPr>
          <p:cNvPr id="12" name="TextBox 11">
            <a:extLst>
              <a:ext uri="{FF2B5EF4-FFF2-40B4-BE49-F238E27FC236}">
                <a16:creationId xmlns:a16="http://schemas.microsoft.com/office/drawing/2014/main" id="{2A2A7FB2-CDA7-CA01-F684-4B9BC7A771B7}"/>
              </a:ext>
            </a:extLst>
          </p:cNvPr>
          <p:cNvSpPr txBox="1"/>
          <p:nvPr/>
        </p:nvSpPr>
        <p:spPr>
          <a:xfrm>
            <a:off x="415788" y="3811126"/>
            <a:ext cx="3165541" cy="1939634"/>
          </a:xfrm>
          <a:prstGeom prst="rect">
            <a:avLst/>
          </a:prstGeom>
          <a:noFill/>
        </p:spPr>
        <p:txBody>
          <a:bodyPr wrap="square" lIns="91440" tIns="45720" rIns="91440" bIns="45720" rtlCol="0" anchor="t">
            <a:spAutoFit/>
          </a:bodyPr>
          <a:lstStyle/>
          <a:p>
            <a:r>
              <a:rPr lang="en-AU" sz="2400" dirty="0">
                <a:solidFill>
                  <a:schemeClr val="accent4"/>
                </a:solidFill>
              </a:rPr>
              <a:t>Create notes from:</a:t>
            </a:r>
          </a:p>
          <a:p>
            <a:endParaRPr lang="en-AU" sz="1200" dirty="0">
              <a:solidFill>
                <a:schemeClr val="accent4"/>
              </a:solidFill>
            </a:endParaRPr>
          </a:p>
          <a:p>
            <a:pPr marL="285750" indent="-285750">
              <a:lnSpc>
                <a:spcPct val="120000"/>
              </a:lnSpc>
              <a:buFont typeface="Arial" panose="020B0604020202020204" pitchFamily="34" charset="0"/>
              <a:buChar char="•"/>
            </a:pPr>
            <a:r>
              <a:rPr lang="en-AU" sz="2400" dirty="0">
                <a:solidFill>
                  <a:schemeClr val="accent4"/>
                </a:solidFill>
              </a:rPr>
              <a:t>Zotero library items</a:t>
            </a:r>
          </a:p>
          <a:p>
            <a:pPr marL="285750" indent="-285750">
              <a:lnSpc>
                <a:spcPct val="120000"/>
              </a:lnSpc>
              <a:buFont typeface="Arial" panose="020B0604020202020204" pitchFamily="34" charset="0"/>
              <a:buChar char="•"/>
            </a:pPr>
            <a:r>
              <a:rPr lang="en-AU" sz="2400" dirty="0">
                <a:solidFill>
                  <a:schemeClr val="accent4"/>
                </a:solidFill>
              </a:rPr>
              <a:t>Within PDF Reader</a:t>
            </a:r>
          </a:p>
          <a:p>
            <a:pPr marL="285750" indent="-285750">
              <a:lnSpc>
                <a:spcPct val="120000"/>
              </a:lnSpc>
              <a:buFont typeface="Arial" panose="020B0604020202020204" pitchFamily="34" charset="0"/>
              <a:buChar char="•"/>
            </a:pPr>
            <a:r>
              <a:rPr lang="en-AU" sz="2400" dirty="0">
                <a:solidFill>
                  <a:schemeClr val="accent4"/>
                </a:solidFill>
              </a:rPr>
              <a:t>PDF annotations</a:t>
            </a:r>
          </a:p>
        </p:txBody>
      </p:sp>
      <p:pic>
        <p:nvPicPr>
          <p:cNvPr id="14" name="Picture 13">
            <a:extLst>
              <a:ext uri="{FF2B5EF4-FFF2-40B4-BE49-F238E27FC236}">
                <a16:creationId xmlns:a16="http://schemas.microsoft.com/office/drawing/2014/main" id="{C4EC6598-2127-C0C5-CCE3-4242B2EB02C1}"/>
              </a:ext>
            </a:extLst>
          </p:cNvPr>
          <p:cNvPicPr>
            <a:picLocks noChangeAspect="1"/>
          </p:cNvPicPr>
          <p:nvPr/>
        </p:nvPicPr>
        <p:blipFill>
          <a:blip r:embed="rId4"/>
          <a:stretch>
            <a:fillRect/>
          </a:stretch>
        </p:blipFill>
        <p:spPr>
          <a:xfrm>
            <a:off x="414337" y="957878"/>
            <a:ext cx="11134725" cy="2219325"/>
          </a:xfrm>
          <a:prstGeom prst="rect">
            <a:avLst/>
          </a:prstGeom>
        </p:spPr>
      </p:pic>
      <p:sp>
        <p:nvSpPr>
          <p:cNvPr id="15" name="TextBox 14">
            <a:extLst>
              <a:ext uri="{FF2B5EF4-FFF2-40B4-BE49-F238E27FC236}">
                <a16:creationId xmlns:a16="http://schemas.microsoft.com/office/drawing/2014/main" id="{10AF1551-67E5-43BF-10CB-F14FD01B7FAD}"/>
              </a:ext>
            </a:extLst>
          </p:cNvPr>
          <p:cNvSpPr txBox="1"/>
          <p:nvPr/>
        </p:nvSpPr>
        <p:spPr>
          <a:xfrm>
            <a:off x="10607545" y="3846386"/>
            <a:ext cx="1521570" cy="477054"/>
          </a:xfrm>
          <a:prstGeom prst="rect">
            <a:avLst/>
          </a:prstGeom>
          <a:noFill/>
        </p:spPr>
        <p:txBody>
          <a:bodyPr wrap="none" rtlCol="0">
            <a:spAutoFit/>
          </a:bodyPr>
          <a:lstStyle/>
          <a:p>
            <a:r>
              <a:rPr lang="en-AU" sz="2500" b="1">
                <a:solidFill>
                  <a:srgbClr val="E9C46A"/>
                </a:solidFill>
              </a:rPr>
              <a:t>PDF Reader</a:t>
            </a:r>
          </a:p>
        </p:txBody>
      </p:sp>
      <p:sp>
        <p:nvSpPr>
          <p:cNvPr id="16" name="TextBox 15">
            <a:extLst>
              <a:ext uri="{FF2B5EF4-FFF2-40B4-BE49-F238E27FC236}">
                <a16:creationId xmlns:a16="http://schemas.microsoft.com/office/drawing/2014/main" id="{40DAAF4C-6949-70D8-1259-CAE73AD796B1}"/>
              </a:ext>
            </a:extLst>
          </p:cNvPr>
          <p:cNvSpPr txBox="1"/>
          <p:nvPr/>
        </p:nvSpPr>
        <p:spPr>
          <a:xfrm>
            <a:off x="9769514" y="957878"/>
            <a:ext cx="1790875" cy="477054"/>
          </a:xfrm>
          <a:prstGeom prst="rect">
            <a:avLst/>
          </a:prstGeom>
          <a:noFill/>
        </p:spPr>
        <p:txBody>
          <a:bodyPr wrap="none" rtlCol="0">
            <a:spAutoFit/>
          </a:bodyPr>
          <a:lstStyle/>
          <a:p>
            <a:r>
              <a:rPr lang="en-AU" sz="2500" b="1">
                <a:solidFill>
                  <a:srgbClr val="E9C46A"/>
                </a:solidFill>
              </a:rPr>
              <a:t>Zotero Library</a:t>
            </a:r>
          </a:p>
        </p:txBody>
      </p:sp>
    </p:spTree>
    <p:extLst>
      <p:ext uri="{BB962C8B-B14F-4D97-AF65-F5344CB8AC3E}">
        <p14:creationId xmlns:p14="http://schemas.microsoft.com/office/powerpoint/2010/main" val="82712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975358" y="913638"/>
            <a:ext cx="8603953" cy="867537"/>
          </a:xfrm>
        </p:spPr>
        <p:txBody>
          <a:bodyPr anchor="t">
            <a:normAutofit fontScale="90000"/>
          </a:bodyPr>
          <a:lstStyle/>
          <a:p>
            <a:r>
              <a:rPr lang="en-US" sz="5600" dirty="0"/>
              <a:t>Notes and PDF annotations</a:t>
            </a:r>
          </a:p>
        </p:txBody>
      </p:sp>
      <p:sp>
        <p:nvSpPr>
          <p:cNvPr id="16" name="Subtitle 2">
            <a:extLst>
              <a:ext uri="{FF2B5EF4-FFF2-40B4-BE49-F238E27FC236}">
                <a16:creationId xmlns:a16="http://schemas.microsoft.com/office/drawing/2014/main" id="{2BF2E1B3-3B9E-5051-859B-BB4AD3F06133}"/>
              </a:ext>
            </a:extLst>
          </p:cNvPr>
          <p:cNvSpPr>
            <a:spLocks noGrp="1"/>
          </p:cNvSpPr>
          <p:nvPr>
            <p:ph type="subTitle" idx="1"/>
          </p:nvPr>
        </p:nvSpPr>
        <p:spPr>
          <a:xfrm>
            <a:off x="975359" y="1890037"/>
            <a:ext cx="8876211" cy="3650792"/>
          </a:xfrm>
        </p:spPr>
        <p:txBody>
          <a:bodyPr/>
          <a:lstStyle/>
          <a:p>
            <a:r>
              <a:rPr lang="en-AU" dirty="0"/>
              <a:t>The Notes field allows you to add personal notes for your records. Each item may have multiple separate notes. Notes in Zotero can be searched, tagged and exported into reports, so they are a useful way to organise your research.</a:t>
            </a:r>
          </a:p>
          <a:p>
            <a:r>
              <a:rPr lang="en-AU" b="1" dirty="0">
                <a:latin typeface="+mj-lt"/>
              </a:rPr>
              <a:t>Create notes from library items</a:t>
            </a:r>
          </a:p>
          <a:p>
            <a:pPr marL="285750" indent="-285750">
              <a:buFont typeface="Arial" panose="020B0604020202020204" pitchFamily="34" charset="0"/>
              <a:buChar char="•"/>
            </a:pPr>
            <a:r>
              <a:rPr lang="en-AU" dirty="0"/>
              <a:t>Select an item and click the Notes tab on the right-hand panel. Click the Add button. Edit the note within this panel, or in a new window. Notes fields allow text formatting, highlighting and hyperlinking.</a:t>
            </a:r>
          </a:p>
          <a:p>
            <a:r>
              <a:rPr lang="en-AU" b="1" dirty="0">
                <a:latin typeface="+mj-lt"/>
              </a:rPr>
              <a:t>From PDF Reader</a:t>
            </a:r>
          </a:p>
          <a:p>
            <a:pPr marL="285750" indent="-285750">
              <a:buFont typeface="Arial" panose="020B0604020202020204" pitchFamily="34" charset="0"/>
              <a:buChar char="•"/>
            </a:pPr>
            <a:r>
              <a:rPr lang="en-AU" dirty="0"/>
              <a:t>Open the PDF in Zotero's PDF Reader by double-clicking the attachment in your Zotero library. Notes can be added using the + icon in the far-right pane of the reader.</a:t>
            </a:r>
          </a:p>
          <a:p>
            <a:pPr marL="285750" indent="-285750">
              <a:buFont typeface="Arial" panose="020B0604020202020204" pitchFamily="34" charset="0"/>
              <a:buChar char="•"/>
            </a:pPr>
            <a:r>
              <a:rPr lang="en-AU" dirty="0"/>
              <a:t>Annotate a PDF using the highlighter icon at the top of the PDF. </a:t>
            </a:r>
          </a:p>
          <a:p>
            <a:pPr marL="285750" indent="-285750">
              <a:buFont typeface="Arial" panose="020B0604020202020204" pitchFamily="34" charset="0"/>
              <a:buChar char="•"/>
            </a:pPr>
            <a:r>
              <a:rPr lang="en-AU" dirty="0"/>
              <a:t>The highlighted text will appear as an annotation in the far-left pane. To make the annotation a note, you can drag the highlighted text from the PDF into an existing or new note, or from the Item Notes pane, use the + icon and select ‘Add Item Note’ from Annotations.</a:t>
            </a:r>
            <a:endParaRPr lang="en-US"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19</a:t>
            </a:fld>
            <a:endParaRPr lang="en-US"/>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2938188095"/>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61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06C9154-4BC3-EC44-822D-7D5B4ADEB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090" r="14269" b="5087"/>
          <a:stretch/>
        </p:blipFill>
        <p:spPr>
          <a:xfrm>
            <a:off x="0" y="0"/>
            <a:ext cx="12417688" cy="7016261"/>
          </a:xfrm>
          <a:prstGeom prst="rect">
            <a:avLst/>
          </a:prstGeom>
        </p:spPr>
      </p:pic>
    </p:spTree>
    <p:extLst>
      <p:ext uri="{BB962C8B-B14F-4D97-AF65-F5344CB8AC3E}">
        <p14:creationId xmlns:p14="http://schemas.microsoft.com/office/powerpoint/2010/main" val="47050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endParaRPr lang="en-US"/>
          </a:p>
          <a:p>
            <a:endParaRPr lang="en-US"/>
          </a:p>
        </p:txBody>
      </p:sp>
      <p:sp>
        <p:nvSpPr>
          <p:cNvPr id="18" name="TextBox 17">
            <a:extLst>
              <a:ext uri="{FF2B5EF4-FFF2-40B4-BE49-F238E27FC236}">
                <a16:creationId xmlns:a16="http://schemas.microsoft.com/office/drawing/2014/main" id="{DFA3989A-6EA6-270D-FFCB-C61DE4ED863E}"/>
              </a:ext>
            </a:extLst>
          </p:cNvPr>
          <p:cNvSpPr txBox="1"/>
          <p:nvPr/>
        </p:nvSpPr>
        <p:spPr>
          <a:xfrm>
            <a:off x="217715" y="146800"/>
            <a:ext cx="4201791" cy="707886"/>
          </a:xfrm>
          <a:prstGeom prst="rect">
            <a:avLst/>
          </a:prstGeom>
          <a:noFill/>
        </p:spPr>
        <p:txBody>
          <a:bodyPr wrap="none" rtlCol="0">
            <a:spAutoFit/>
          </a:bodyPr>
          <a:lstStyle/>
          <a:p>
            <a:r>
              <a:rPr lang="en-AU" sz="4000" b="1" dirty="0">
                <a:solidFill>
                  <a:schemeClr val="accent4"/>
                </a:solidFill>
              </a:rPr>
              <a:t>Search, report, export</a:t>
            </a:r>
          </a:p>
        </p:txBody>
      </p:sp>
      <p:sp>
        <p:nvSpPr>
          <p:cNvPr id="12" name="TextBox 11">
            <a:extLst>
              <a:ext uri="{FF2B5EF4-FFF2-40B4-BE49-F238E27FC236}">
                <a16:creationId xmlns:a16="http://schemas.microsoft.com/office/drawing/2014/main" id="{2A2A7FB2-CDA7-CA01-F684-4B9BC7A771B7}"/>
              </a:ext>
            </a:extLst>
          </p:cNvPr>
          <p:cNvSpPr txBox="1"/>
          <p:nvPr/>
        </p:nvSpPr>
        <p:spPr>
          <a:xfrm>
            <a:off x="473571" y="4207182"/>
            <a:ext cx="5639896" cy="2172903"/>
          </a:xfrm>
          <a:prstGeom prst="rect">
            <a:avLst/>
          </a:prstGeom>
          <a:noFill/>
        </p:spPr>
        <p:txBody>
          <a:bodyPr wrap="square" lIns="91440" tIns="45720" rIns="91440" bIns="45720" rtlCol="0" anchor="t">
            <a:spAutoFit/>
          </a:bodyPr>
          <a:lstStyle/>
          <a:p>
            <a:pPr marL="457200" indent="-457200">
              <a:lnSpc>
                <a:spcPct val="120000"/>
              </a:lnSpc>
              <a:buFont typeface="Arial" panose="020B0604020202020204" pitchFamily="34" charset="0"/>
              <a:buChar char="•"/>
            </a:pPr>
            <a:r>
              <a:rPr lang="en-AU" sz="2400" dirty="0">
                <a:solidFill>
                  <a:schemeClr val="accent4"/>
                </a:solidFill>
              </a:rPr>
              <a:t>Search by title, tag, collection and more</a:t>
            </a:r>
            <a:endParaRPr lang="en-US" dirty="0"/>
          </a:p>
          <a:p>
            <a:pPr marL="457200" indent="-457200">
              <a:lnSpc>
                <a:spcPct val="120000"/>
              </a:lnSpc>
              <a:buFont typeface="Arial" panose="020B0604020202020204" pitchFamily="34" charset="0"/>
              <a:buChar char="•"/>
            </a:pPr>
            <a:r>
              <a:rPr lang="en-AU" sz="2400" dirty="0">
                <a:solidFill>
                  <a:schemeClr val="accent4"/>
                </a:solidFill>
              </a:rPr>
              <a:t>Save the search</a:t>
            </a:r>
          </a:p>
          <a:p>
            <a:pPr marL="457200" indent="-457200">
              <a:lnSpc>
                <a:spcPct val="120000"/>
              </a:lnSpc>
              <a:buFont typeface="Arial" panose="020B0604020202020204" pitchFamily="34" charset="0"/>
              <a:buChar char="•"/>
            </a:pPr>
            <a:r>
              <a:rPr lang="en-AU" sz="2400" dirty="0">
                <a:solidFill>
                  <a:schemeClr val="accent4"/>
                </a:solidFill>
              </a:rPr>
              <a:t>Generate the report</a:t>
            </a:r>
          </a:p>
          <a:p>
            <a:pPr marL="457200" indent="-457200">
              <a:lnSpc>
                <a:spcPct val="120000"/>
              </a:lnSpc>
              <a:buFont typeface="Arial" panose="020B0604020202020204" pitchFamily="34" charset="0"/>
              <a:buChar char="•"/>
            </a:pPr>
            <a:r>
              <a:rPr lang="en-AU" sz="2400" dirty="0">
                <a:solidFill>
                  <a:schemeClr val="accent4"/>
                </a:solidFill>
              </a:rPr>
              <a:t>Review your collection</a:t>
            </a:r>
          </a:p>
          <a:p>
            <a:endParaRPr lang="en-AU" sz="2000" dirty="0">
              <a:solidFill>
                <a:schemeClr val="accent4"/>
              </a:solidFill>
            </a:endParaRPr>
          </a:p>
        </p:txBody>
      </p:sp>
      <p:pic>
        <p:nvPicPr>
          <p:cNvPr id="7" name="Picture 6">
            <a:extLst>
              <a:ext uri="{FF2B5EF4-FFF2-40B4-BE49-F238E27FC236}">
                <a16:creationId xmlns:a16="http://schemas.microsoft.com/office/drawing/2014/main" id="{8A2D2321-DF67-BCCA-3648-527CAD921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571" y="1027247"/>
            <a:ext cx="6392116" cy="2632792"/>
          </a:xfrm>
          <a:prstGeom prst="rect">
            <a:avLst/>
          </a:prstGeom>
        </p:spPr>
      </p:pic>
      <p:pic>
        <p:nvPicPr>
          <p:cNvPr id="9" name="Picture 8">
            <a:extLst>
              <a:ext uri="{FF2B5EF4-FFF2-40B4-BE49-F238E27FC236}">
                <a16:creationId xmlns:a16="http://schemas.microsoft.com/office/drawing/2014/main" id="{08133ECE-8093-6E99-4D12-A7FA8692D62E}"/>
              </a:ext>
            </a:extLst>
          </p:cNvPr>
          <p:cNvPicPr>
            <a:picLocks noChangeAspect="1"/>
          </p:cNvPicPr>
          <p:nvPr/>
        </p:nvPicPr>
        <p:blipFill>
          <a:blip r:embed="rId4"/>
          <a:stretch>
            <a:fillRect/>
          </a:stretch>
        </p:blipFill>
        <p:spPr>
          <a:xfrm>
            <a:off x="7955529" y="1601042"/>
            <a:ext cx="3762900" cy="1619476"/>
          </a:xfrm>
          <a:prstGeom prst="rect">
            <a:avLst/>
          </a:prstGeom>
        </p:spPr>
      </p:pic>
      <p:cxnSp>
        <p:nvCxnSpPr>
          <p:cNvPr id="13" name="Straight Arrow Connector 12">
            <a:extLst>
              <a:ext uri="{FF2B5EF4-FFF2-40B4-BE49-F238E27FC236}">
                <a16:creationId xmlns:a16="http://schemas.microsoft.com/office/drawing/2014/main" id="{3FDFA231-CEAD-7914-FA65-D28895CC3DAA}"/>
              </a:ext>
            </a:extLst>
          </p:cNvPr>
          <p:cNvCxnSpPr/>
          <p:nvPr/>
        </p:nvCxnSpPr>
        <p:spPr>
          <a:xfrm>
            <a:off x="6755907" y="2565647"/>
            <a:ext cx="10386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90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320799" y="913638"/>
            <a:ext cx="8118475" cy="867537"/>
          </a:xfrm>
        </p:spPr>
        <p:txBody>
          <a:bodyPr anchor="t">
            <a:normAutofit/>
          </a:bodyPr>
          <a:lstStyle/>
          <a:p>
            <a:r>
              <a:rPr lang="en-US" sz="5600" dirty="0"/>
              <a:t>Reports</a:t>
            </a:r>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21</a:t>
            </a:fld>
            <a:endParaRPr lang="en-US"/>
          </a:p>
        </p:txBody>
      </p:sp>
      <p:sp>
        <p:nvSpPr>
          <p:cNvPr id="4" name="Subtitle 3">
            <a:extLst>
              <a:ext uri="{FF2B5EF4-FFF2-40B4-BE49-F238E27FC236}">
                <a16:creationId xmlns:a16="http://schemas.microsoft.com/office/drawing/2014/main" id="{473FF736-A511-16C6-4B48-666EC60B0081}"/>
              </a:ext>
            </a:extLst>
          </p:cNvPr>
          <p:cNvSpPr>
            <a:spLocks noGrp="1"/>
          </p:cNvSpPr>
          <p:nvPr>
            <p:ph type="subTitle" idx="1"/>
          </p:nvPr>
        </p:nvSpPr>
        <p:spPr>
          <a:xfrm>
            <a:off x="1460836" y="1970842"/>
            <a:ext cx="8118475" cy="3462291"/>
          </a:xfrm>
        </p:spPr>
        <p:txBody>
          <a:bodyPr/>
          <a:lstStyle/>
          <a:p>
            <a:r>
              <a:rPr lang="en-AU" dirty="0"/>
              <a:t>Reports are simple HTML pages that give an overview of the item metadata, notes, and attachments of the selected items. You can print them, post them to the web, and email them. </a:t>
            </a:r>
          </a:p>
          <a:p>
            <a:r>
              <a:rPr lang="en-AU" dirty="0"/>
              <a:t>Reports are sorted alphabetically by title. For options on customising your reports, see the Zotero Reports Documentation via Zotero.org.</a:t>
            </a:r>
          </a:p>
          <a:p>
            <a:r>
              <a:rPr lang="en-AU" dirty="0"/>
              <a:t>Reports can be created in three ways: from Collection, Search, and by using Quick Copy</a:t>
            </a:r>
          </a:p>
          <a:p>
            <a:endParaRPr lang="en-AU" dirty="0"/>
          </a:p>
          <a:p>
            <a:r>
              <a:rPr lang="en-AU" b="1" dirty="0">
                <a:latin typeface="+mj-lt"/>
              </a:rPr>
              <a:t>From Collection</a:t>
            </a:r>
          </a:p>
          <a:p>
            <a:pPr marL="285750" indent="-285750">
              <a:buFont typeface="Arial" panose="020B0604020202020204" pitchFamily="34" charset="0"/>
              <a:buChar char="•"/>
            </a:pPr>
            <a:r>
              <a:rPr lang="en-AU" dirty="0"/>
              <a:t>Select items within a collection</a:t>
            </a:r>
          </a:p>
          <a:p>
            <a:pPr marL="285750" indent="-285750">
              <a:buFont typeface="Arial" panose="020B0604020202020204" pitchFamily="34" charset="0"/>
              <a:buChar char="•"/>
            </a:pPr>
            <a:r>
              <a:rPr lang="en-AU" dirty="0"/>
              <a:t>Right-click (Mac: ctrl-click) on your selection and select ‘Generate Report from Items’</a:t>
            </a:r>
          </a:p>
          <a:p>
            <a:pPr marL="285750" indent="-285750">
              <a:buFont typeface="Arial" panose="020B0604020202020204" pitchFamily="34" charset="0"/>
              <a:buChar char="•"/>
            </a:pPr>
            <a:r>
              <a:rPr lang="en-AU" dirty="0"/>
              <a:t>A new Zotero window will open which you can print, save or post online.</a:t>
            </a:r>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876642959"/>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35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ctrTitle"/>
          </p:nvPr>
        </p:nvSpPr>
        <p:spPr>
          <a:xfrm>
            <a:off x="1391821" y="1055680"/>
            <a:ext cx="8118475" cy="867537"/>
          </a:xfrm>
        </p:spPr>
        <p:txBody>
          <a:bodyPr anchor="t">
            <a:normAutofit/>
          </a:bodyPr>
          <a:lstStyle/>
          <a:p>
            <a:r>
              <a:rPr lang="en-US" sz="5600" dirty="0"/>
              <a:t>Reports </a:t>
            </a:r>
            <a:r>
              <a:rPr lang="en-US" sz="3200" dirty="0"/>
              <a:t>continued</a:t>
            </a:r>
            <a:endParaRPr lang="en-US" sz="5600" dirty="0"/>
          </a:p>
        </p:txBody>
      </p:sp>
      <p:sp>
        <p:nvSpPr>
          <p:cNvPr id="7" name="Slide Number Placeholder 6" hidden="1">
            <a:extLst>
              <a:ext uri="{FF2B5EF4-FFF2-40B4-BE49-F238E27FC236}">
                <a16:creationId xmlns:a16="http://schemas.microsoft.com/office/drawing/2014/main" id="{AA825C49-A1AB-D377-2071-D29B1E667AA9}"/>
              </a:ext>
            </a:extLst>
          </p:cNvPr>
          <p:cNvSpPr>
            <a:spLocks noGrp="1"/>
          </p:cNvSpPr>
          <p:nvPr>
            <p:ph type="sldNum" sz="quarter" idx="4294967295"/>
          </p:nvPr>
        </p:nvSpPr>
        <p:spPr>
          <a:xfrm>
            <a:off x="838200" y="6400904"/>
            <a:ext cx="365760" cy="246888"/>
          </a:xfrm>
        </p:spPr>
        <p:txBody>
          <a:bodyPr/>
          <a:lstStyle/>
          <a:p>
            <a:pPr>
              <a:spcAft>
                <a:spcPts val="600"/>
              </a:spcAft>
            </a:pPr>
            <a:fld id="{8D0AFDD5-844D-364D-8AEC-50CF4D36D55D}" type="slidenum">
              <a:rPr lang="en-US" smtClean="0"/>
              <a:pPr>
                <a:spcAft>
                  <a:spcPts val="600"/>
                </a:spcAft>
              </a:pPr>
              <a:t>22</a:t>
            </a:fld>
            <a:endParaRPr lang="en-US"/>
          </a:p>
        </p:txBody>
      </p:sp>
      <p:sp>
        <p:nvSpPr>
          <p:cNvPr id="4" name="Subtitle 3">
            <a:extLst>
              <a:ext uri="{FF2B5EF4-FFF2-40B4-BE49-F238E27FC236}">
                <a16:creationId xmlns:a16="http://schemas.microsoft.com/office/drawing/2014/main" id="{473FF736-A511-16C6-4B48-666EC60B0081}"/>
              </a:ext>
            </a:extLst>
          </p:cNvPr>
          <p:cNvSpPr>
            <a:spLocks noGrp="1"/>
          </p:cNvSpPr>
          <p:nvPr>
            <p:ph type="subTitle" idx="1"/>
          </p:nvPr>
        </p:nvSpPr>
        <p:spPr>
          <a:xfrm>
            <a:off x="1460836" y="1837677"/>
            <a:ext cx="8118476" cy="3684233"/>
          </a:xfrm>
        </p:spPr>
        <p:txBody>
          <a:bodyPr/>
          <a:lstStyle/>
          <a:p>
            <a:r>
              <a:rPr lang="en-AU" b="1" dirty="0">
                <a:latin typeface="+mj-lt"/>
              </a:rPr>
              <a:t>From Search</a:t>
            </a:r>
          </a:p>
          <a:p>
            <a:pPr marL="285750" indent="-285750">
              <a:buFont typeface="Arial" panose="020B0604020202020204" pitchFamily="34" charset="0"/>
              <a:buChar char="•"/>
            </a:pPr>
            <a:r>
              <a:rPr lang="en-AU" dirty="0"/>
              <a:t>Use the Advanced Search form to retrieve items based on your search criteria</a:t>
            </a:r>
          </a:p>
          <a:p>
            <a:pPr marL="285750" indent="-285750">
              <a:buFont typeface="Arial" panose="020B0604020202020204" pitchFamily="34" charset="0"/>
              <a:buChar char="•"/>
            </a:pPr>
            <a:r>
              <a:rPr lang="en-AU" dirty="0"/>
              <a:t>Save the search</a:t>
            </a:r>
          </a:p>
          <a:p>
            <a:pPr marL="285750" indent="-285750">
              <a:buFont typeface="Arial" panose="020B0604020202020204" pitchFamily="34" charset="0"/>
              <a:buChar char="•"/>
            </a:pPr>
            <a:r>
              <a:rPr lang="en-AU" dirty="0"/>
              <a:t>Return to Zotero library and right-click the saved search</a:t>
            </a:r>
          </a:p>
          <a:p>
            <a:pPr marL="285750" indent="-285750">
              <a:buFont typeface="Arial" panose="020B0604020202020204" pitchFamily="34" charset="0"/>
              <a:buChar char="•"/>
            </a:pPr>
            <a:r>
              <a:rPr lang="en-AU" dirty="0"/>
              <a:t>Select ‘Generate a report’ </a:t>
            </a:r>
          </a:p>
          <a:p>
            <a:r>
              <a:rPr lang="en-AU" b="1" dirty="0">
                <a:latin typeface="+mj-lt"/>
              </a:rPr>
              <a:t>Quick Copy</a:t>
            </a:r>
          </a:p>
          <a:p>
            <a:pPr marL="285750" indent="-285750">
              <a:buFont typeface="Arial" panose="020B0604020202020204" pitchFamily="34" charset="0"/>
              <a:buChar char="•"/>
            </a:pPr>
            <a:r>
              <a:rPr lang="en-AU" dirty="0"/>
              <a:t>Generate a reference list in Word by highlighting a selection of items in your Zotero library and dragging and dropping (or copying with Ctrl-Shift-C) into an open Word file. Holding Shift while you drag and drop (or using Ctrl-Shift- A) will export citations or footnote-style references. </a:t>
            </a:r>
          </a:p>
          <a:p>
            <a:pPr marL="285750" indent="-285750">
              <a:buFont typeface="Arial" panose="020B0604020202020204" pitchFamily="34" charset="0"/>
              <a:buChar char="•"/>
            </a:pPr>
            <a:r>
              <a:rPr lang="en-AU" dirty="0"/>
              <a:t>To choose the Citation Style for Quick Copy output, go to Zotero Preferences &gt; Export and choose your style from the dropdown menu.</a:t>
            </a:r>
          </a:p>
        </p:txBody>
      </p:sp>
      <p:graphicFrame>
        <p:nvGraphicFramePr>
          <p:cNvPr id="12" name="Diagram 11">
            <a:extLst>
              <a:ext uri="{FF2B5EF4-FFF2-40B4-BE49-F238E27FC236}">
                <a16:creationId xmlns:a16="http://schemas.microsoft.com/office/drawing/2014/main" id="{532241D1-E663-064F-D4E4-39DE000E84DB}"/>
              </a:ext>
            </a:extLst>
          </p:cNvPr>
          <p:cNvGraphicFramePr/>
          <p:nvPr>
            <p:extLst>
              <p:ext uri="{D42A27DB-BD31-4B8C-83A1-F6EECF244321}">
                <p14:modId xmlns:p14="http://schemas.microsoft.com/office/powerpoint/2010/main" val="1698580466"/>
              </p:ext>
            </p:extLst>
          </p:nvPr>
        </p:nvGraphicFramePr>
        <p:xfrm>
          <a:off x="9579312" y="273229"/>
          <a:ext cx="2116182" cy="197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A28BC4-DF1A-8FAA-4220-1C83E96D92D5}"/>
              </a:ext>
            </a:extLst>
          </p:cNvPr>
          <p:cNvSpPr txBox="1"/>
          <p:nvPr/>
        </p:nvSpPr>
        <p:spPr>
          <a:xfrm>
            <a:off x="5821546" y="6195284"/>
            <a:ext cx="5588389" cy="769441"/>
          </a:xfrm>
          <a:prstGeom prst="rect">
            <a:avLst/>
          </a:prstGeom>
          <a:noFill/>
        </p:spPr>
        <p:txBody>
          <a:bodyPr wrap="none" rtlCol="0">
            <a:spAutoFit/>
          </a:bodyPr>
          <a:lstStyle/>
          <a:p>
            <a:r>
              <a:rPr lang="en-US" sz="2200" b="1" cap="none" spc="0" dirty="0">
                <a:ln/>
                <a:solidFill>
                  <a:schemeClr val="bg1"/>
                </a:solidFill>
                <a:effectLst/>
              </a:rPr>
              <a:t>Further information: www.zotero.org/</a:t>
            </a:r>
            <a:r>
              <a:rPr lang="en-US" sz="2200" b="1" dirty="0">
                <a:ln/>
                <a:solidFill>
                  <a:schemeClr val="bg1"/>
                </a:solidFill>
              </a:rPr>
              <a:t>support</a:t>
            </a:r>
            <a:r>
              <a:rPr lang="en-US" sz="2200" b="1" cap="none" spc="0" dirty="0">
                <a:ln/>
                <a:solidFill>
                  <a:schemeClr val="bg1"/>
                </a:solidFill>
                <a:effectLst/>
              </a:rPr>
              <a:t>/reports</a:t>
            </a:r>
          </a:p>
          <a:p>
            <a:endParaRPr lang="en-AU" sz="2200" dirty="0"/>
          </a:p>
        </p:txBody>
      </p:sp>
    </p:spTree>
    <p:extLst>
      <p:ext uri="{BB962C8B-B14F-4D97-AF65-F5344CB8AC3E}">
        <p14:creationId xmlns:p14="http://schemas.microsoft.com/office/powerpoint/2010/main" val="341261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23</a:t>
            </a:fld>
            <a:endParaRPr lang="en-US"/>
          </a:p>
        </p:txBody>
      </p:sp>
      <p:graphicFrame>
        <p:nvGraphicFramePr>
          <p:cNvPr id="12" name="Diagram 11">
            <a:extLst>
              <a:ext uri="{FF2B5EF4-FFF2-40B4-BE49-F238E27FC236}">
                <a16:creationId xmlns:a16="http://schemas.microsoft.com/office/drawing/2014/main" id="{65A7D7B1-AEB2-E472-AE1A-E8DB8A13A0B2}"/>
              </a:ext>
            </a:extLst>
          </p:cNvPr>
          <p:cNvGraphicFramePr/>
          <p:nvPr/>
        </p:nvGraphicFramePr>
        <p:xfrm>
          <a:off x="3581401" y="111894"/>
          <a:ext cx="6411686" cy="663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C2253CB-326E-52E2-D107-13426F122EBC}"/>
              </a:ext>
            </a:extLst>
          </p:cNvPr>
          <p:cNvSpPr txBox="1"/>
          <p:nvPr/>
        </p:nvSpPr>
        <p:spPr>
          <a:xfrm>
            <a:off x="180304" y="437882"/>
            <a:ext cx="3251211" cy="954107"/>
          </a:xfrm>
          <a:prstGeom prst="rect">
            <a:avLst/>
          </a:prstGeom>
          <a:noFill/>
        </p:spPr>
        <p:txBody>
          <a:bodyPr wrap="none" rtlCol="0">
            <a:spAutoFit/>
          </a:bodyPr>
          <a:lstStyle/>
          <a:p>
            <a:r>
              <a:rPr lang="en-AU" sz="5600" dirty="0">
                <a:solidFill>
                  <a:schemeClr val="bg2"/>
                </a:solidFill>
                <a:latin typeface="Century Gothic (Headings)"/>
              </a:rPr>
              <a:t>Recap…</a:t>
            </a:r>
          </a:p>
        </p:txBody>
      </p:sp>
    </p:spTree>
    <p:extLst>
      <p:ext uri="{BB962C8B-B14F-4D97-AF65-F5344CB8AC3E}">
        <p14:creationId xmlns:p14="http://schemas.microsoft.com/office/powerpoint/2010/main" val="3622863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204722"/>
            <a:ext cx="5038344" cy="1709928"/>
          </a:xfrm>
        </p:spPr>
        <p:txBody>
          <a:bodyPr/>
          <a:lstStyle/>
          <a:p>
            <a:r>
              <a:rPr lang="en-US" dirty="0"/>
              <a:t>Remember</a:t>
            </a:r>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403604" y="2527225"/>
            <a:ext cx="5010912" cy="2130552"/>
          </a:xfrm>
        </p:spPr>
        <p:txBody>
          <a:bodyPr/>
          <a:lstStyle/>
          <a:p>
            <a:pPr marL="340614" indent="-285750">
              <a:buFont typeface="Arial" panose="020B0604020202020204" pitchFamily="34" charset="0"/>
              <a:buChar char="•"/>
            </a:pPr>
            <a:r>
              <a:rPr lang="en-AU" sz="2200" dirty="0"/>
              <a:t>Your library will only be as good as its metadata: </a:t>
            </a:r>
            <a:r>
              <a:rPr lang="en-AU" sz="2200" i="1" dirty="0"/>
              <a:t>Invest in your library and reap the rewards!</a:t>
            </a:r>
          </a:p>
          <a:p>
            <a:endParaRPr lang="en-US"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24</a:t>
            </a:fld>
            <a:endParaRPr lang="en-US"/>
          </a:p>
        </p:txBody>
      </p:sp>
      <p:pic>
        <p:nvPicPr>
          <p:cNvPr id="8" name="Picture Placeholder 7" descr="Different colored organizers">
            <a:extLst>
              <a:ext uri="{FF2B5EF4-FFF2-40B4-BE49-F238E27FC236}">
                <a16:creationId xmlns:a16="http://schemas.microsoft.com/office/drawing/2014/main" id="{03F0E58B-07CC-7D20-DDB4-2D51A1E5BD8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32812" r="32812"/>
          <a:stretch>
            <a:fillRect/>
          </a:stretch>
        </p:blipFill>
        <p:spPr/>
      </p:pic>
    </p:spTree>
    <p:extLst>
      <p:ext uri="{BB962C8B-B14F-4D97-AF65-F5344CB8AC3E}">
        <p14:creationId xmlns:p14="http://schemas.microsoft.com/office/powerpoint/2010/main" val="274090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a:xfrm>
            <a:off x="1222248" y="1399032"/>
            <a:ext cx="4873752" cy="1709928"/>
          </a:xfrm>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a:xfrm>
            <a:off x="1222248" y="2577187"/>
            <a:ext cx="3913632" cy="2713904"/>
          </a:xfrm>
        </p:spPr>
        <p:txBody>
          <a:bodyPr/>
          <a:lstStyle/>
          <a:p>
            <a:pPr marL="54864"/>
            <a:r>
              <a:rPr lang="en-AU" sz="1600" b="1" dirty="0">
                <a:latin typeface="+mj-lt"/>
              </a:rPr>
              <a:t>Forums</a:t>
            </a:r>
          </a:p>
          <a:p>
            <a:pPr marL="340614" indent="-285750">
              <a:buFont typeface="Arial" panose="020B0604020202020204" pitchFamily="34" charset="0"/>
              <a:buChar char="•"/>
            </a:pPr>
            <a:r>
              <a:rPr lang="en-AU" sz="1600" dirty="0"/>
              <a:t>https://forums.Zotero.org/</a:t>
            </a:r>
          </a:p>
          <a:p>
            <a:pPr marL="340614" indent="-285750">
              <a:buFont typeface="Arial" panose="020B0604020202020204" pitchFamily="34" charset="0"/>
              <a:buChar char="•"/>
            </a:pPr>
            <a:r>
              <a:rPr lang="en-AU" sz="1600" dirty="0"/>
              <a:t>www.youtube.com/user/ZoteroVideo</a:t>
            </a:r>
          </a:p>
          <a:p>
            <a:endParaRPr lang="en-US" b="1" dirty="0">
              <a:latin typeface="+mj-lt"/>
            </a:endParaRPr>
          </a:p>
          <a:p>
            <a:r>
              <a:rPr lang="en-US" b="1" dirty="0">
                <a:latin typeface="+mj-lt"/>
              </a:rPr>
              <a:t>Presenters</a:t>
            </a:r>
          </a:p>
          <a:p>
            <a:r>
              <a:rPr lang="en-US" dirty="0"/>
              <a:t>Gemma Walsh: </a:t>
            </a:r>
            <a:r>
              <a:rPr lang="en-US" dirty="0">
                <a:hlinkClick r:id="rId2"/>
              </a:rPr>
              <a:t>gemma.walsh@unimelb.edu.au</a:t>
            </a:r>
            <a:endParaRPr lang="en-US" dirty="0"/>
          </a:p>
          <a:p>
            <a:r>
              <a:rPr lang="en-US" dirty="0"/>
              <a:t>Nicole Le Grand: </a:t>
            </a:r>
            <a:r>
              <a:rPr lang="en-US" dirty="0">
                <a:hlinkClick r:id="rId3"/>
              </a:rPr>
              <a:t>nicole.legrand@unimelb.edu.au</a:t>
            </a:r>
            <a:endParaRPr lang="en-US" dirty="0"/>
          </a:p>
          <a:p>
            <a:endParaRPr lang="en-US" dirty="0"/>
          </a:p>
          <a:p>
            <a:endParaRPr lang="en-US" dirty="0"/>
          </a:p>
        </p:txBody>
      </p:sp>
      <p:pic>
        <p:nvPicPr>
          <p:cNvPr id="6" name="Picture Placeholder 4" descr="A red letter z in a hexagon&#10;&#10;Description automatically generated">
            <a:extLst>
              <a:ext uri="{FF2B5EF4-FFF2-40B4-BE49-F238E27FC236}">
                <a16:creationId xmlns:a16="http://schemas.microsoft.com/office/drawing/2014/main" id="{7B1091A4-5542-5EBC-9949-BF8366B97FAD}"/>
              </a:ext>
            </a:extLst>
          </p:cNvPr>
          <p:cNvPicPr>
            <a:picLocks noGrp="1" noChangeAspect="1"/>
          </p:cNvPicPr>
          <p:nvPr>
            <p:ph type="pic" sz="quarter" idx="10"/>
          </p:nvPr>
        </p:nvPicPr>
        <p:blipFill rotWithShape="1">
          <a:blip r:embed="rId4"/>
          <a:srcRect l="2964" r="2964"/>
          <a:stretch/>
        </p:blipFill>
        <p:spPr>
          <a:xfrm>
            <a:off x="6443663" y="812800"/>
            <a:ext cx="4635500" cy="4927600"/>
          </a:xfrm>
          <a:prstGeom prst="rect">
            <a:avLst/>
          </a:prstGeom>
          <a:noFill/>
          <a:ln w="25400">
            <a:solidFill>
              <a:schemeClr val="tx1"/>
            </a:solidFill>
          </a:ln>
        </p:spPr>
      </p:pic>
    </p:spTree>
    <p:extLst>
      <p:ext uri="{BB962C8B-B14F-4D97-AF65-F5344CB8AC3E}">
        <p14:creationId xmlns:p14="http://schemas.microsoft.com/office/powerpoint/2010/main" val="239758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3421-27E8-64F7-C72E-A20B3B5BFD28}"/>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6FFCC227-AEF6-4194-577B-C14BE9F08F99}"/>
              </a:ext>
            </a:extLst>
          </p:cNvPr>
          <p:cNvSpPr>
            <a:spLocks noGrp="1"/>
          </p:cNvSpPr>
          <p:nvPr>
            <p:ph type="body" sz="quarter" idx="13"/>
          </p:nvPr>
        </p:nvSpPr>
        <p:spPr/>
        <p:txBody>
          <a:bodyPr/>
          <a:lstStyle/>
          <a:p>
            <a:r>
              <a:rPr lang="en-US"/>
              <a:t>1</a:t>
            </a:r>
          </a:p>
        </p:txBody>
      </p:sp>
      <p:sp>
        <p:nvSpPr>
          <p:cNvPr id="4" name="Text Placeholder 3">
            <a:extLst>
              <a:ext uri="{FF2B5EF4-FFF2-40B4-BE49-F238E27FC236}">
                <a16:creationId xmlns:a16="http://schemas.microsoft.com/office/drawing/2014/main" id="{EDA1DEE7-E7EE-60E4-4393-4B4043EFAC72}"/>
              </a:ext>
            </a:extLst>
          </p:cNvPr>
          <p:cNvSpPr>
            <a:spLocks noGrp="1"/>
          </p:cNvSpPr>
          <p:nvPr>
            <p:ph type="body" sz="quarter" idx="14"/>
          </p:nvPr>
        </p:nvSpPr>
        <p:spPr/>
        <p:txBody>
          <a:bodyPr/>
          <a:lstStyle/>
          <a:p>
            <a:r>
              <a:rPr lang="en-US"/>
              <a:t>2</a:t>
            </a:r>
          </a:p>
        </p:txBody>
      </p:sp>
      <p:sp>
        <p:nvSpPr>
          <p:cNvPr id="5" name="Text Placeholder 4">
            <a:extLst>
              <a:ext uri="{FF2B5EF4-FFF2-40B4-BE49-F238E27FC236}">
                <a16:creationId xmlns:a16="http://schemas.microsoft.com/office/drawing/2014/main" id="{0D7E0F31-9524-2A85-6CB5-22AF4974A1F5}"/>
              </a:ext>
            </a:extLst>
          </p:cNvPr>
          <p:cNvSpPr>
            <a:spLocks noGrp="1"/>
          </p:cNvSpPr>
          <p:nvPr>
            <p:ph type="body" sz="quarter" idx="15"/>
          </p:nvPr>
        </p:nvSpPr>
        <p:spPr/>
        <p:txBody>
          <a:bodyPr/>
          <a:lstStyle/>
          <a:p>
            <a:r>
              <a:rPr lang="en-US"/>
              <a:t>3</a:t>
            </a:r>
          </a:p>
        </p:txBody>
      </p:sp>
      <p:sp>
        <p:nvSpPr>
          <p:cNvPr id="6" name="Text Placeholder 5">
            <a:extLst>
              <a:ext uri="{FF2B5EF4-FFF2-40B4-BE49-F238E27FC236}">
                <a16:creationId xmlns:a16="http://schemas.microsoft.com/office/drawing/2014/main" id="{79D4236D-E11C-38FC-772B-CE8903600265}"/>
              </a:ext>
            </a:extLst>
          </p:cNvPr>
          <p:cNvSpPr>
            <a:spLocks noGrp="1"/>
          </p:cNvSpPr>
          <p:nvPr>
            <p:ph type="body" sz="quarter" idx="16"/>
          </p:nvPr>
        </p:nvSpPr>
        <p:spPr/>
        <p:txBody>
          <a:bodyPr/>
          <a:lstStyle/>
          <a:p>
            <a:r>
              <a:rPr lang="en-US"/>
              <a:t>4</a:t>
            </a:r>
          </a:p>
        </p:txBody>
      </p:sp>
      <p:sp>
        <p:nvSpPr>
          <p:cNvPr id="7" name="Text Placeholder 6">
            <a:extLst>
              <a:ext uri="{FF2B5EF4-FFF2-40B4-BE49-F238E27FC236}">
                <a16:creationId xmlns:a16="http://schemas.microsoft.com/office/drawing/2014/main" id="{2FC2164E-29EB-0A75-9DCC-C2F08040A581}"/>
              </a:ext>
            </a:extLst>
          </p:cNvPr>
          <p:cNvSpPr>
            <a:spLocks noGrp="1"/>
          </p:cNvSpPr>
          <p:nvPr>
            <p:ph type="body" sz="quarter" idx="17"/>
          </p:nvPr>
        </p:nvSpPr>
        <p:spPr/>
        <p:txBody>
          <a:bodyPr/>
          <a:lstStyle/>
          <a:p>
            <a:r>
              <a:rPr lang="en-US"/>
              <a:t>5</a:t>
            </a:r>
          </a:p>
        </p:txBody>
      </p:sp>
      <p:sp>
        <p:nvSpPr>
          <p:cNvPr id="8" name="Text Placeholder 7">
            <a:extLst>
              <a:ext uri="{FF2B5EF4-FFF2-40B4-BE49-F238E27FC236}">
                <a16:creationId xmlns:a16="http://schemas.microsoft.com/office/drawing/2014/main" id="{06974E3C-F63F-9F93-EE35-CD5E465CD080}"/>
              </a:ext>
            </a:extLst>
          </p:cNvPr>
          <p:cNvSpPr>
            <a:spLocks noGrp="1"/>
          </p:cNvSpPr>
          <p:nvPr>
            <p:ph type="body" sz="quarter" idx="18"/>
          </p:nvPr>
        </p:nvSpPr>
        <p:spPr/>
        <p:txBody>
          <a:bodyPr/>
          <a:lstStyle/>
          <a:p>
            <a:r>
              <a:rPr lang="en-US"/>
              <a:t>Why Zotero?</a:t>
            </a:r>
          </a:p>
          <a:p>
            <a:endParaRPr lang="en-US"/>
          </a:p>
        </p:txBody>
      </p:sp>
      <p:sp>
        <p:nvSpPr>
          <p:cNvPr id="9" name="Text Placeholder 8">
            <a:extLst>
              <a:ext uri="{FF2B5EF4-FFF2-40B4-BE49-F238E27FC236}">
                <a16:creationId xmlns:a16="http://schemas.microsoft.com/office/drawing/2014/main" id="{482D95C9-142A-BF9A-3602-F4AB11608174}"/>
              </a:ext>
            </a:extLst>
          </p:cNvPr>
          <p:cNvSpPr>
            <a:spLocks noGrp="1"/>
          </p:cNvSpPr>
          <p:nvPr>
            <p:ph type="body" sz="quarter" idx="19"/>
          </p:nvPr>
        </p:nvSpPr>
        <p:spPr/>
        <p:txBody>
          <a:bodyPr vert="horz" lIns="91440" tIns="45720" rIns="91440" bIns="45720" rtlCol="0" anchor="t">
            <a:noAutofit/>
          </a:bodyPr>
          <a:lstStyle/>
          <a:p>
            <a:r>
              <a:rPr lang="en-US"/>
              <a:t>Create items, collections and groups</a:t>
            </a:r>
          </a:p>
        </p:txBody>
      </p:sp>
      <p:sp>
        <p:nvSpPr>
          <p:cNvPr id="10" name="Text Placeholder 9">
            <a:extLst>
              <a:ext uri="{FF2B5EF4-FFF2-40B4-BE49-F238E27FC236}">
                <a16:creationId xmlns:a16="http://schemas.microsoft.com/office/drawing/2014/main" id="{DD2F5204-1928-06AD-9878-6DD27D5DF27D}"/>
              </a:ext>
            </a:extLst>
          </p:cNvPr>
          <p:cNvSpPr>
            <a:spLocks noGrp="1"/>
          </p:cNvSpPr>
          <p:nvPr>
            <p:ph type="body" sz="quarter" idx="20"/>
          </p:nvPr>
        </p:nvSpPr>
        <p:spPr>
          <a:xfrm>
            <a:off x="5168328" y="4313642"/>
            <a:ext cx="1947672" cy="862040"/>
          </a:xfrm>
        </p:spPr>
        <p:txBody>
          <a:bodyPr vert="horz" lIns="91440" tIns="45720" rIns="91440" bIns="45720" rtlCol="0" anchor="t">
            <a:noAutofit/>
          </a:bodyPr>
          <a:lstStyle/>
          <a:p>
            <a:r>
              <a:rPr lang="en-US" dirty="0"/>
              <a:t>Tag and annotate</a:t>
            </a:r>
          </a:p>
          <a:p>
            <a:endParaRPr lang="en-US" dirty="0"/>
          </a:p>
        </p:txBody>
      </p:sp>
      <p:sp>
        <p:nvSpPr>
          <p:cNvPr id="11" name="Text Placeholder 10">
            <a:extLst>
              <a:ext uri="{FF2B5EF4-FFF2-40B4-BE49-F238E27FC236}">
                <a16:creationId xmlns:a16="http://schemas.microsoft.com/office/drawing/2014/main" id="{64977FAA-28B8-34BB-09CE-CCE6C8C73D62}"/>
              </a:ext>
            </a:extLst>
          </p:cNvPr>
          <p:cNvSpPr>
            <a:spLocks noGrp="1"/>
          </p:cNvSpPr>
          <p:nvPr>
            <p:ph type="body" sz="quarter" idx="21"/>
          </p:nvPr>
        </p:nvSpPr>
        <p:spPr/>
        <p:txBody>
          <a:bodyPr vert="horz" lIns="91440" tIns="45720" rIns="91440" bIns="45720" rtlCol="0" anchor="t">
            <a:noAutofit/>
          </a:bodyPr>
          <a:lstStyle/>
          <a:p>
            <a:r>
              <a:rPr lang="en-US"/>
              <a:t>Report</a:t>
            </a:r>
          </a:p>
          <a:p>
            <a:endParaRPr lang="en-US"/>
          </a:p>
        </p:txBody>
      </p:sp>
      <p:sp>
        <p:nvSpPr>
          <p:cNvPr id="12" name="Text Placeholder 11">
            <a:extLst>
              <a:ext uri="{FF2B5EF4-FFF2-40B4-BE49-F238E27FC236}">
                <a16:creationId xmlns:a16="http://schemas.microsoft.com/office/drawing/2014/main" id="{8B9D1FB0-0B3C-DCCA-CB4F-4FEAE1317B81}"/>
              </a:ext>
            </a:extLst>
          </p:cNvPr>
          <p:cNvSpPr>
            <a:spLocks noGrp="1"/>
          </p:cNvSpPr>
          <p:nvPr>
            <p:ph type="body" sz="quarter" idx="22"/>
          </p:nvPr>
        </p:nvSpPr>
        <p:spPr/>
        <p:txBody>
          <a:bodyPr/>
          <a:lstStyle/>
          <a:p>
            <a:r>
              <a:rPr lang="en-US"/>
              <a:t>Support</a:t>
            </a:r>
          </a:p>
          <a:p>
            <a:endParaRPr lang="en-US"/>
          </a:p>
        </p:txBody>
      </p:sp>
      <p:sp>
        <p:nvSpPr>
          <p:cNvPr id="15" name="Slide Number Placeholder 14">
            <a:extLst>
              <a:ext uri="{FF2B5EF4-FFF2-40B4-BE49-F238E27FC236}">
                <a16:creationId xmlns:a16="http://schemas.microsoft.com/office/drawing/2014/main" id="{9EB92BE4-4ECF-AA5A-EBFA-AC2DBA93582C}"/>
              </a:ext>
            </a:extLst>
          </p:cNvPr>
          <p:cNvSpPr>
            <a:spLocks noGrp="1"/>
          </p:cNvSpPr>
          <p:nvPr>
            <p:ph type="sldNum" sz="quarter" idx="12"/>
          </p:nvPr>
        </p:nvSpPr>
        <p:spPr/>
        <p:txBody>
          <a:bodyPr/>
          <a:lstStyle/>
          <a:p>
            <a:fld id="{8D0AFDD5-844D-364D-8AEC-50CF4D36D55D}" type="slidenum">
              <a:rPr lang="en-US" smtClean="0"/>
              <a:pPr/>
              <a:t>3</a:t>
            </a:fld>
            <a:endParaRPr lang="en-US"/>
          </a:p>
        </p:txBody>
      </p:sp>
      <p:sp>
        <p:nvSpPr>
          <p:cNvPr id="14" name="Footer Placeholder 13">
            <a:extLst>
              <a:ext uri="{FF2B5EF4-FFF2-40B4-BE49-F238E27FC236}">
                <a16:creationId xmlns:a16="http://schemas.microsoft.com/office/drawing/2014/main" id="{DE3B97B2-F540-9F02-5569-597A7E7B6E59}"/>
              </a:ext>
            </a:extLst>
          </p:cNvPr>
          <p:cNvSpPr>
            <a:spLocks noGrp="1"/>
          </p:cNvSpPr>
          <p:nvPr>
            <p:ph type="ftr" sz="quarter" idx="11"/>
          </p:nvPr>
        </p:nvSpPr>
        <p:spPr/>
        <p:txBody>
          <a:bodyPr/>
          <a:lstStyle/>
          <a:p>
            <a:r>
              <a:rPr lang="en-US"/>
              <a:t>Zotero for librarians</a:t>
            </a:r>
          </a:p>
        </p:txBody>
      </p:sp>
      <p:sp>
        <p:nvSpPr>
          <p:cNvPr id="13" name="Date Placeholder 12">
            <a:extLst>
              <a:ext uri="{FF2B5EF4-FFF2-40B4-BE49-F238E27FC236}">
                <a16:creationId xmlns:a16="http://schemas.microsoft.com/office/drawing/2014/main" id="{8FA1C40B-4426-2DD0-CFB0-3E30E9C28215}"/>
              </a:ext>
            </a:extLst>
          </p:cNvPr>
          <p:cNvSpPr>
            <a:spLocks noGrp="1"/>
          </p:cNvSpPr>
          <p:nvPr>
            <p:ph type="dt" sz="half" idx="10"/>
          </p:nvPr>
        </p:nvSpPr>
        <p:spPr/>
        <p:txBody>
          <a:bodyPr/>
          <a:lstStyle/>
          <a:p>
            <a:r>
              <a:rPr lang="en-US"/>
              <a:t>2023</a:t>
            </a:r>
          </a:p>
        </p:txBody>
      </p:sp>
    </p:spTree>
    <p:extLst>
      <p:ext uri="{BB962C8B-B14F-4D97-AF65-F5344CB8AC3E}">
        <p14:creationId xmlns:p14="http://schemas.microsoft.com/office/powerpoint/2010/main" val="68197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204722"/>
            <a:ext cx="5038344" cy="1709928"/>
          </a:xfrm>
        </p:spPr>
        <p:txBody>
          <a:bodyPr/>
          <a:lstStyle/>
          <a:p>
            <a:r>
              <a:rPr lang="en-US"/>
              <a:t>Why Zotero?</a:t>
            </a:r>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403604" y="2527225"/>
            <a:ext cx="5010912" cy="2130552"/>
          </a:xfrm>
        </p:spPr>
        <p:txBody>
          <a:bodyPr/>
          <a:lstStyle/>
          <a:p>
            <a:pPr marL="340614" indent="-285750">
              <a:buFont typeface="Arial" panose="020B0604020202020204" pitchFamily="34" charset="0"/>
              <a:buChar char="•"/>
            </a:pPr>
            <a:r>
              <a:rPr lang="en-AU" sz="2200"/>
              <a:t>Gather, store and organise references</a:t>
            </a:r>
          </a:p>
          <a:p>
            <a:pPr marL="340614" indent="-285750">
              <a:buFont typeface="Arial" panose="020B0604020202020204" pitchFamily="34" charset="0"/>
              <a:buChar char="•"/>
            </a:pPr>
            <a:r>
              <a:rPr lang="en-AU" sz="2200"/>
              <a:t>Share references with others</a:t>
            </a:r>
          </a:p>
          <a:p>
            <a:pPr marL="340614" indent="-285750">
              <a:buFont typeface="Arial" panose="020B0604020202020204" pitchFamily="34" charset="0"/>
              <a:buChar char="•"/>
            </a:pPr>
            <a:r>
              <a:rPr lang="en-AU" sz="2200"/>
              <a:t>Use with Word / Google Docs to automate parts of the process</a:t>
            </a:r>
          </a:p>
          <a:p>
            <a:pPr marL="340614" indent="-285750">
              <a:buFont typeface="Arial" panose="020B0604020202020204" pitchFamily="34" charset="0"/>
              <a:buChar char="•"/>
            </a:pPr>
            <a:r>
              <a:rPr lang="en-AU" sz="2200"/>
              <a:t>Contains AGLC as a citation export style</a:t>
            </a:r>
          </a:p>
          <a:p>
            <a:endParaRPr lang="en-US"/>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4</a:t>
            </a:fld>
            <a:endParaRPr lang="en-US"/>
          </a:p>
        </p:txBody>
      </p:sp>
      <p:pic>
        <p:nvPicPr>
          <p:cNvPr id="13" name="Picture Placeholder 12" descr="Stack of file folders">
            <a:extLst>
              <a:ext uri="{FF2B5EF4-FFF2-40B4-BE49-F238E27FC236}">
                <a16:creationId xmlns:a16="http://schemas.microsoft.com/office/drawing/2014/main" id="{7E18F786-FCD0-E0FF-7124-EAF110AC020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7396" r="7396"/>
          <a:stretch>
            <a:fillRect/>
          </a:stretch>
        </p:blipFill>
        <p:spPr/>
      </p:pic>
    </p:spTree>
    <p:extLst>
      <p:ext uri="{BB962C8B-B14F-4D97-AF65-F5344CB8AC3E}">
        <p14:creationId xmlns:p14="http://schemas.microsoft.com/office/powerpoint/2010/main" val="378000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64275" y="1161980"/>
            <a:ext cx="5038344" cy="1709928"/>
          </a:xfrm>
        </p:spPr>
        <p:txBody>
          <a:bodyPr anchor="t">
            <a:normAutofit/>
          </a:bodyPr>
          <a:lstStyle/>
          <a:p>
            <a:r>
              <a:rPr lang="en-US"/>
              <a:t>Features</a:t>
            </a:r>
          </a:p>
        </p:txBody>
      </p:sp>
      <p:pic>
        <p:nvPicPr>
          <p:cNvPr id="12" name="Picture Placeholder 11">
            <a:extLst>
              <a:ext uri="{FF2B5EF4-FFF2-40B4-BE49-F238E27FC236}">
                <a16:creationId xmlns:a16="http://schemas.microsoft.com/office/drawing/2014/main" id="{758EC636-3472-7FAC-6C5B-DD94041C5924}"/>
              </a:ext>
            </a:extLst>
          </p:cNvPr>
          <p:cNvPicPr>
            <a:picLocks noGrp="1" noChangeAspect="1"/>
          </p:cNvPicPr>
          <p:nvPr>
            <p:ph type="pic" sz="quarter" idx="13"/>
          </p:nvPr>
        </p:nvPicPr>
        <p:blipFill rotWithShape="1">
          <a:blip r:embed="rId3"/>
          <a:srcRect l="31027" r="31058" b="-1"/>
          <a:stretch/>
        </p:blipFill>
        <p:spPr>
          <a:xfrm>
            <a:off x="8296656" y="0"/>
            <a:ext cx="3895344" cy="6857990"/>
          </a:xfrm>
          <a:noFill/>
        </p:spPr>
      </p:pic>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64275" y="2208852"/>
            <a:ext cx="5318273" cy="3091117"/>
          </a:xfrm>
        </p:spPr>
        <p:txBody>
          <a:bodyPr vert="horz" lIns="91440" tIns="45720" rIns="91440" bIns="45720" rtlCol="0" anchor="t">
            <a:noAutofit/>
          </a:bodyPr>
          <a:lstStyle/>
          <a:p>
            <a:pPr marL="340360" indent="-285750">
              <a:spcAft>
                <a:spcPts val="600"/>
              </a:spcAft>
              <a:buFont typeface="Arial" panose="020B0604020202020204" pitchFamily="34" charset="0"/>
              <a:buChar char="•"/>
            </a:pPr>
            <a:r>
              <a:rPr lang="en-AU" sz="2000" dirty="0"/>
              <a:t>Open source with active user community</a:t>
            </a:r>
          </a:p>
          <a:p>
            <a:pPr marL="340360" indent="-285750">
              <a:spcAft>
                <a:spcPts val="600"/>
              </a:spcAft>
              <a:buFont typeface="Arial" panose="020B0604020202020204" pitchFamily="34" charset="0"/>
              <a:buChar char="•"/>
            </a:pPr>
            <a:r>
              <a:rPr lang="en-AU" sz="2000" dirty="0"/>
              <a:t>Directly imports articles from web searches</a:t>
            </a:r>
          </a:p>
          <a:p>
            <a:pPr marL="340360" indent="-285750">
              <a:spcAft>
                <a:spcPts val="600"/>
              </a:spcAft>
              <a:buFont typeface="Arial" panose="020B0604020202020204" pitchFamily="34" charset="0"/>
              <a:buChar char="•"/>
            </a:pPr>
            <a:r>
              <a:rPr lang="en-AU" sz="2000" dirty="0"/>
              <a:t>Helps organise articles of interest</a:t>
            </a:r>
          </a:p>
          <a:p>
            <a:pPr marL="340360" indent="-285750">
              <a:spcAft>
                <a:spcPts val="600"/>
              </a:spcAft>
              <a:buFont typeface="Arial" panose="020B0604020202020204" pitchFamily="34" charset="0"/>
              <a:buChar char="•"/>
            </a:pPr>
            <a:r>
              <a:rPr lang="en-AU" sz="2000" dirty="0"/>
              <a:t>Enables users to annotate PDFs </a:t>
            </a:r>
          </a:p>
          <a:p>
            <a:pPr marL="340360" indent="-285750">
              <a:spcAft>
                <a:spcPts val="600"/>
              </a:spcAft>
              <a:buFont typeface="Arial" panose="020B0604020202020204" pitchFamily="34" charset="0"/>
              <a:buChar char="•"/>
            </a:pPr>
            <a:r>
              <a:rPr lang="en-AU" sz="2000" dirty="0"/>
              <a:t>Advanced search functions of metadata and notes</a:t>
            </a:r>
          </a:p>
          <a:p>
            <a:pPr marL="340360" indent="-285750">
              <a:spcAft>
                <a:spcPts val="600"/>
              </a:spcAft>
              <a:buFont typeface="Arial" panose="020B0604020202020204" pitchFamily="34" charset="0"/>
              <a:buChar char="•"/>
            </a:pPr>
            <a:r>
              <a:rPr lang="en-AU" sz="2000" dirty="0"/>
              <a:t>Easy Word/Google Docs integration</a:t>
            </a:r>
          </a:p>
          <a:p>
            <a:pPr marL="340360" indent="-285750">
              <a:spcAft>
                <a:spcPts val="600"/>
              </a:spcAft>
              <a:buFont typeface="Arial" panose="020B0604020202020204" pitchFamily="34" charset="0"/>
              <a:buChar char="•"/>
            </a:pPr>
            <a:r>
              <a:rPr lang="en-AU" sz="2000" dirty="0"/>
              <a:t>Customisable with add-ons and plug-ins</a:t>
            </a:r>
            <a:endParaRPr lang="en-US" sz="2000"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nchor="ctr">
            <a:normAutofit/>
          </a:bodyPr>
          <a:lstStyle/>
          <a:p>
            <a:pPr>
              <a:spcAft>
                <a:spcPts val="600"/>
              </a:spcAft>
            </a:pPr>
            <a:fld id="{8D0AFDD5-844D-364D-8AEC-50CF4D36D55D}" type="slidenum">
              <a:rPr lang="en-US" smtClean="0"/>
              <a:pPr>
                <a:spcAft>
                  <a:spcPts val="600"/>
                </a:spcAft>
              </a:pPr>
              <a:t>5</a:t>
            </a:fld>
            <a:endParaRPr lang="en-US"/>
          </a:p>
        </p:txBody>
      </p:sp>
      <p:sp>
        <p:nvSpPr>
          <p:cNvPr id="23" name="Date Placeholder 8" hidden="1">
            <a:extLst>
              <a:ext uri="{FF2B5EF4-FFF2-40B4-BE49-F238E27FC236}">
                <a16:creationId xmlns:a16="http://schemas.microsoft.com/office/drawing/2014/main" id="{07F1B292-B3E7-B142-3BF7-703B4D0AC92B}"/>
              </a:ext>
            </a:extLst>
          </p:cNvPr>
          <p:cNvSpPr>
            <a:spLocks noGrp="1"/>
          </p:cNvSpPr>
          <p:nvPr>
            <p:ph type="dt" sz="half" idx="4294967295"/>
          </p:nvPr>
        </p:nvSpPr>
        <p:spPr>
          <a:xfrm>
            <a:off x="10629145" y="6400904"/>
            <a:ext cx="640080" cy="246888"/>
          </a:xfrm>
        </p:spPr>
        <p:txBody>
          <a:bodyPr/>
          <a:lstStyle/>
          <a:p>
            <a:pPr>
              <a:spcAft>
                <a:spcPts val="600"/>
              </a:spcAft>
            </a:pPr>
            <a:r>
              <a:rPr lang="en-US" noProof="0"/>
              <a:t>20XX</a:t>
            </a:r>
          </a:p>
        </p:txBody>
      </p:sp>
    </p:spTree>
    <p:extLst>
      <p:ext uri="{BB962C8B-B14F-4D97-AF65-F5344CB8AC3E}">
        <p14:creationId xmlns:p14="http://schemas.microsoft.com/office/powerpoint/2010/main" val="161001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204722"/>
            <a:ext cx="5038344" cy="1709928"/>
          </a:xfrm>
        </p:spPr>
        <p:txBody>
          <a:bodyPr/>
          <a:lstStyle/>
          <a:p>
            <a:r>
              <a:rPr lang="en-US"/>
              <a:t>Set up</a:t>
            </a:r>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2363724"/>
            <a:ext cx="5442712" cy="3016144"/>
          </a:xfrm>
        </p:spPr>
        <p:txBody>
          <a:bodyPr vert="horz" lIns="91440" tIns="45720" rIns="91440" bIns="45720" rtlCol="0" anchor="t">
            <a:noAutofit/>
          </a:bodyPr>
          <a:lstStyle/>
          <a:p>
            <a:pPr marL="340360" indent="-285750">
              <a:buFont typeface="Arial" panose="020B0604020202020204" pitchFamily="34" charset="0"/>
              <a:buChar char="•"/>
            </a:pPr>
            <a:r>
              <a:rPr lang="en-AU" sz="2200" dirty="0"/>
              <a:t>Download Zotero AND Zotero Connector​ via zotero.org</a:t>
            </a:r>
            <a:endParaRPr lang="en-US" dirty="0"/>
          </a:p>
          <a:p>
            <a:pPr marL="340360" indent="-285750">
              <a:buFont typeface="Arial" panose="020B0604020202020204" pitchFamily="34" charset="0"/>
              <a:buChar char="•"/>
            </a:pPr>
            <a:r>
              <a:rPr lang="en-AU" sz="2200" dirty="0"/>
              <a:t>Register a Zotero account with a personal email address​</a:t>
            </a:r>
          </a:p>
          <a:p>
            <a:pPr marL="340360" indent="-285750">
              <a:buFont typeface="Arial" panose="020B0604020202020204" pitchFamily="34" charset="0"/>
              <a:buChar char="•"/>
            </a:pPr>
            <a:r>
              <a:rPr lang="en-AU" sz="2200" dirty="0"/>
              <a:t>Add the AGLC style and save as your export style​</a:t>
            </a:r>
          </a:p>
          <a:p>
            <a:pPr marL="340360" indent="-285750">
              <a:buFont typeface="Arial" panose="020B0604020202020204" pitchFamily="34" charset="0"/>
              <a:buChar char="•"/>
            </a:pPr>
            <a:r>
              <a:rPr lang="en-AU" sz="2200" dirty="0"/>
              <a:t>Check you can see the Zotero tab in Word and the Connector in Chrome</a:t>
            </a:r>
            <a:endParaRPr lang="en-US" sz="2200"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6</a:t>
            </a:fld>
            <a:endParaRPr lang="en-US"/>
          </a:p>
        </p:txBody>
      </p:sp>
      <p:sp>
        <p:nvSpPr>
          <p:cNvPr id="5" name="Picture Placeholder 4">
            <a:extLst>
              <a:ext uri="{FF2B5EF4-FFF2-40B4-BE49-F238E27FC236}">
                <a16:creationId xmlns:a16="http://schemas.microsoft.com/office/drawing/2014/main" id="{A3C0D19D-C016-9CF0-5D0F-E564941DBB33}"/>
              </a:ext>
            </a:extLst>
          </p:cNvPr>
          <p:cNvSpPr>
            <a:spLocks noGrp="1"/>
          </p:cNvSpPr>
          <p:nvPr>
            <p:ph type="pic" sz="quarter" idx="13"/>
          </p:nvPr>
        </p:nvSpPr>
        <p:spPr/>
        <p:txBody>
          <a:bodyPr/>
          <a:lstStyle/>
          <a:p>
            <a:endParaRPr lang="en-AU"/>
          </a:p>
        </p:txBody>
      </p:sp>
      <p:sp>
        <p:nvSpPr>
          <p:cNvPr id="8" name="TextBox 7">
            <a:extLst>
              <a:ext uri="{FF2B5EF4-FFF2-40B4-BE49-F238E27FC236}">
                <a16:creationId xmlns:a16="http://schemas.microsoft.com/office/drawing/2014/main" id="{6403E1C1-496B-A7A8-D771-5F56599B33D6}"/>
              </a:ext>
            </a:extLst>
          </p:cNvPr>
          <p:cNvSpPr txBox="1"/>
          <p:nvPr/>
        </p:nvSpPr>
        <p:spPr>
          <a:xfrm>
            <a:off x="8730343" y="195943"/>
            <a:ext cx="3135086" cy="5755422"/>
          </a:xfrm>
          <a:prstGeom prst="rect">
            <a:avLst/>
          </a:prstGeom>
          <a:solidFill>
            <a:schemeClr val="bg2"/>
          </a:solidFill>
        </p:spPr>
        <p:txBody>
          <a:bodyPr wrap="square" lIns="91440" tIns="45720" rIns="91440" bIns="45720" rtlCol="0" anchor="t">
            <a:spAutoFit/>
          </a:bodyPr>
          <a:lstStyle/>
          <a:p>
            <a:r>
              <a:rPr lang="en-AU" sz="2000" b="1" dirty="0">
                <a:solidFill>
                  <a:schemeClr val="accent4">
                    <a:lumMod val="50000"/>
                  </a:schemeClr>
                </a:solidFill>
                <a:latin typeface="+mj-lt"/>
              </a:rPr>
              <a:t>Common issues</a:t>
            </a:r>
          </a:p>
          <a:p>
            <a:endParaRPr lang="en-AU" sz="1200" dirty="0"/>
          </a:p>
          <a:p>
            <a:pPr algn="l" rtl="0" fontAlgn="base">
              <a:spcAft>
                <a:spcPts val="600"/>
              </a:spcAft>
            </a:pPr>
            <a:r>
              <a:rPr lang="en-AU" sz="1800" b="1" i="0" u="none" strike="noStrike" dirty="0">
                <a:solidFill>
                  <a:schemeClr val="accent3"/>
                </a:solidFill>
                <a:effectLst/>
                <a:latin typeface="Calibri" panose="020F0502020204030204" pitchFamily="34" charset="0"/>
              </a:rPr>
              <a:t>No Zotero icon in </a:t>
            </a:r>
            <a:r>
              <a:rPr lang="en-AU" b="1" dirty="0">
                <a:solidFill>
                  <a:schemeClr val="accent3"/>
                </a:solidFill>
                <a:latin typeface="Calibri" panose="020F0502020204030204" pitchFamily="34" charset="0"/>
              </a:rPr>
              <a:t>C</a:t>
            </a:r>
            <a:r>
              <a:rPr lang="en-AU" sz="1800" b="1" i="0" u="none" strike="noStrike" dirty="0">
                <a:solidFill>
                  <a:schemeClr val="accent3"/>
                </a:solidFill>
                <a:effectLst/>
                <a:latin typeface="Calibri" panose="020F0502020204030204" pitchFamily="34" charset="0"/>
              </a:rPr>
              <a:t>hrome?</a:t>
            </a:r>
            <a:r>
              <a:rPr lang="en-US" sz="1800" b="0" i="0" dirty="0">
                <a:solidFill>
                  <a:schemeClr val="accent6"/>
                </a:solidFill>
                <a:effectLst/>
                <a:latin typeface="Calibri" panose="020F0502020204030204" pitchFamily="34" charset="0"/>
              </a:rPr>
              <a:t>​</a:t>
            </a:r>
            <a:endParaRPr lang="en-US" b="0" i="0" dirty="0">
              <a:solidFill>
                <a:schemeClr val="accent6"/>
              </a:solidFill>
              <a:effectLst/>
              <a:latin typeface="Segoe UI" panose="020B0502040204020203" pitchFamily="34" charset="0"/>
              <a:cs typeface="Segoe UI" panose="020B0502040204020203" pitchFamily="34" charset="0"/>
            </a:endParaRPr>
          </a:p>
          <a:p>
            <a:pPr marL="285750" indent="-285750" algn="l" rtl="0" fontAlgn="base">
              <a:buFont typeface="Arial" panose="020B0604020202020204" pitchFamily="34" charset="0"/>
              <a:buChar char="•"/>
            </a:pPr>
            <a:r>
              <a:rPr lang="en-AU" sz="1600" b="0" i="0" u="none" strike="noStrike" dirty="0">
                <a:solidFill>
                  <a:srgbClr val="000000"/>
                </a:solidFill>
                <a:effectLst/>
                <a:latin typeface="Calibri"/>
                <a:ea typeface="Calibri"/>
                <a:cs typeface="Calibri"/>
              </a:rPr>
              <a:t>Check you have the Connector extension downloaded and pinned via the jigsaw icon.</a:t>
            </a:r>
            <a:r>
              <a:rPr lang="en-US" sz="1600" b="0" i="0" dirty="0">
                <a:solidFill>
                  <a:srgbClr val="000000"/>
                </a:solidFill>
                <a:effectLst/>
                <a:latin typeface="Calibri"/>
                <a:ea typeface="Calibri"/>
                <a:cs typeface="Calibri"/>
              </a:rPr>
              <a:t>​</a:t>
            </a:r>
          </a:p>
          <a:p>
            <a:pPr marL="285750" indent="-285750"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cs typeface="Arial"/>
            </a:endParaRPr>
          </a:p>
          <a:p>
            <a:pPr marL="285750" indent="-285750" algn="l" rtl="0" fontAlgn="base">
              <a:buFont typeface="Arial" panose="020B0604020202020204" pitchFamily="34" charset="0"/>
              <a:buChar char="•"/>
            </a:pPr>
            <a:r>
              <a:rPr lang="en-AU" sz="1600" b="0" i="0" u="none" strike="noStrike" dirty="0">
                <a:solidFill>
                  <a:srgbClr val="000000"/>
                </a:solidFill>
                <a:effectLst/>
                <a:latin typeface="Calibri"/>
                <a:ea typeface="Calibri"/>
                <a:cs typeface="Calibri"/>
              </a:rPr>
              <a:t>If you do, open Chrome, </a:t>
            </a:r>
            <a:r>
              <a:rPr lang="en-AU" sz="1600" b="1" i="0" u="none" strike="noStrike" dirty="0">
                <a:solidFill>
                  <a:srgbClr val="000000"/>
                </a:solidFill>
                <a:effectLst/>
                <a:latin typeface="Calibri"/>
                <a:ea typeface="Calibri"/>
                <a:cs typeface="Calibri"/>
              </a:rPr>
              <a:t>log out of any Gmail or Google apps </a:t>
            </a:r>
            <a:r>
              <a:rPr lang="en-AU" sz="1600" b="0" i="0" u="none" strike="noStrike" dirty="0">
                <a:solidFill>
                  <a:srgbClr val="000000"/>
                </a:solidFill>
                <a:effectLst/>
                <a:latin typeface="Calibri"/>
                <a:ea typeface="Calibri"/>
                <a:cs typeface="Calibri"/>
              </a:rPr>
              <a:t>and re-download the Connector.</a:t>
            </a:r>
            <a:r>
              <a:rPr lang="en-US" sz="1600" b="0" i="0" dirty="0">
                <a:solidFill>
                  <a:srgbClr val="000000"/>
                </a:solidFill>
                <a:effectLst/>
                <a:latin typeface="Calibri"/>
                <a:ea typeface="Calibri"/>
                <a:cs typeface="Calibri"/>
              </a:rPr>
              <a:t>​</a:t>
            </a:r>
          </a:p>
          <a:p>
            <a:pPr algn="l" rtl="0" fontAlgn="base"/>
            <a:endParaRPr lang="en-US" b="0" i="0" dirty="0">
              <a:solidFill>
                <a:srgbClr val="000000"/>
              </a:solidFill>
              <a:effectLst/>
              <a:latin typeface="Segoe UI" panose="020B0502040204020203" pitchFamily="34" charset="0"/>
            </a:endParaRPr>
          </a:p>
          <a:p>
            <a:pPr algn="l" rtl="0" fontAlgn="base">
              <a:spcAft>
                <a:spcPts val="600"/>
              </a:spcAft>
            </a:pPr>
            <a:r>
              <a:rPr lang="en-AU" sz="1800" b="1" i="0" u="none" strike="noStrike" dirty="0">
                <a:solidFill>
                  <a:schemeClr val="accent3"/>
                </a:solidFill>
                <a:effectLst/>
                <a:latin typeface="Calibri" panose="020F0502020204030204" pitchFamily="34" charset="0"/>
              </a:rPr>
              <a:t>No Zotero in Word?</a:t>
            </a:r>
            <a:r>
              <a:rPr lang="en-US" sz="1800" b="0" i="0" dirty="0">
                <a:solidFill>
                  <a:schemeClr val="accent3"/>
                </a:solidFill>
                <a:effectLst/>
                <a:latin typeface="Calibri" panose="020F0502020204030204" pitchFamily="34" charset="0"/>
              </a:rPr>
              <a:t>​</a:t>
            </a:r>
            <a:endParaRPr lang="en-US" b="0" i="0" dirty="0">
              <a:solidFill>
                <a:schemeClr val="accent3"/>
              </a:solidFill>
              <a:effectLst/>
              <a:latin typeface="Segoe UI" panose="020B0502040204020203" pitchFamily="34" charset="0"/>
              <a:cs typeface="Segoe UI" panose="020B0502040204020203" pitchFamily="34" charset="0"/>
            </a:endParaRPr>
          </a:p>
          <a:p>
            <a:pPr marL="285750" indent="-285750" algn="l" rtl="0" fontAlgn="base">
              <a:buFont typeface="Arial" panose="020B0604020202020204" pitchFamily="34" charset="0"/>
              <a:buChar char="•"/>
            </a:pPr>
            <a:r>
              <a:rPr lang="en-AU" sz="1600" b="0" i="0" u="none" strike="noStrike" dirty="0">
                <a:solidFill>
                  <a:srgbClr val="000000"/>
                </a:solidFill>
                <a:effectLst/>
                <a:latin typeface="Calibri"/>
                <a:ea typeface="Calibri"/>
                <a:cs typeface="Calibri"/>
              </a:rPr>
              <a:t>The Word processor plug-in should be automatically added so you can cite while you write.</a:t>
            </a:r>
          </a:p>
          <a:p>
            <a:pPr marL="285750" indent="-285750" algn="l" rtl="0" fontAlgn="base">
              <a:buFont typeface="Arial" panose="020B0604020202020204" pitchFamily="34" charset="0"/>
              <a:buChar char="•"/>
            </a:pPr>
            <a:endParaRPr lang="en-AU" sz="1600" dirty="0">
              <a:solidFill>
                <a:srgbClr val="000000"/>
              </a:solidFill>
              <a:latin typeface="Calibri" panose="020F0502020204030204" pitchFamily="34" charset="0"/>
              <a:ea typeface="Calibri"/>
              <a:cs typeface="Calibri"/>
            </a:endParaRPr>
          </a:p>
          <a:p>
            <a:pPr marL="285750" indent="-285750" algn="l" rtl="0" fontAlgn="base">
              <a:buFont typeface="Arial" panose="020B0604020202020204" pitchFamily="34" charset="0"/>
              <a:buChar char="•"/>
            </a:pPr>
            <a:r>
              <a:rPr lang="en-AU" sz="1600" b="0" i="0" u="none" strike="noStrike" dirty="0">
                <a:solidFill>
                  <a:srgbClr val="000000"/>
                </a:solidFill>
                <a:effectLst/>
                <a:latin typeface="Calibri"/>
                <a:ea typeface="Calibri"/>
                <a:cs typeface="Calibri"/>
              </a:rPr>
              <a:t>If not, check Zotero Preferences under Cite and ‘Install Microsoft Add-in’. If </a:t>
            </a:r>
            <a:r>
              <a:rPr lang="en-AU" sz="1600" dirty="0">
                <a:solidFill>
                  <a:srgbClr val="000000"/>
                </a:solidFill>
                <a:latin typeface="Calibri"/>
                <a:ea typeface="Calibri"/>
                <a:cs typeface="Calibri"/>
              </a:rPr>
              <a:t>this doesn’t work, there</a:t>
            </a:r>
            <a:r>
              <a:rPr lang="en-AU" sz="1600" b="0" i="0" u="none" strike="noStrike" dirty="0">
                <a:solidFill>
                  <a:srgbClr val="000000"/>
                </a:solidFill>
                <a:effectLst/>
                <a:latin typeface="Calibri"/>
                <a:ea typeface="Calibri"/>
                <a:cs typeface="Calibri"/>
              </a:rPr>
              <a:t> might be a block in your Word app.</a:t>
            </a:r>
            <a:endParaRPr lang="en-AU" sz="1600" dirty="0">
              <a:latin typeface="Calibri"/>
              <a:ea typeface="Calibri"/>
              <a:cs typeface="Calibri"/>
            </a:endParaRPr>
          </a:p>
        </p:txBody>
      </p:sp>
    </p:spTree>
    <p:extLst>
      <p:ext uri="{BB962C8B-B14F-4D97-AF65-F5344CB8AC3E}">
        <p14:creationId xmlns:p14="http://schemas.microsoft.com/office/powerpoint/2010/main" val="48644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D83ECF-AAED-A799-5A15-20CF4FBC2317}"/>
              </a:ext>
            </a:extLst>
          </p:cNvPr>
          <p:cNvSpPr/>
          <p:nvPr/>
        </p:nvSpPr>
        <p:spPr>
          <a:xfrm>
            <a:off x="8259193" y="0"/>
            <a:ext cx="3932807" cy="64839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204722"/>
            <a:ext cx="5038344" cy="1709928"/>
          </a:xfrm>
        </p:spPr>
        <p:txBody>
          <a:bodyPr/>
          <a:lstStyle/>
          <a:p>
            <a:r>
              <a:rPr lang="en-US" dirty="0"/>
              <a:t>Sync</a:t>
            </a:r>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2363724"/>
            <a:ext cx="5442712" cy="3016144"/>
          </a:xfrm>
        </p:spPr>
        <p:txBody>
          <a:bodyPr vert="horz" lIns="91440" tIns="45720" rIns="91440" bIns="45720" rtlCol="0" anchor="t">
            <a:noAutofit/>
          </a:bodyPr>
          <a:lstStyle/>
          <a:p>
            <a:pPr marL="340360" indent="-285750">
              <a:buFont typeface="Arial" panose="020B0604020202020204" pitchFamily="34" charset="0"/>
              <a:buChar char="•"/>
            </a:pPr>
            <a:r>
              <a:rPr lang="en-AU" sz="2200" dirty="0"/>
              <a:t>Register for an account via Zotero.org</a:t>
            </a:r>
            <a:endParaRPr lang="en-US" dirty="0"/>
          </a:p>
          <a:p>
            <a:pPr marL="340360" indent="-285750">
              <a:buFont typeface="Arial" panose="020B0604020202020204" pitchFamily="34" charset="0"/>
              <a:buChar char="•"/>
            </a:pPr>
            <a:r>
              <a:rPr lang="en-AU" sz="2200" dirty="0"/>
              <a:t>Register a Zotero account with a personal email address​</a:t>
            </a:r>
          </a:p>
          <a:p>
            <a:pPr marL="340360" indent="-285750">
              <a:buFont typeface="Arial" panose="020B0604020202020204" pitchFamily="34" charset="0"/>
              <a:buChar char="•"/>
            </a:pPr>
            <a:r>
              <a:rPr lang="en-AU" sz="2200" dirty="0"/>
              <a:t>Log in. You can access your library from anywhere.</a:t>
            </a:r>
          </a:p>
          <a:p>
            <a:pPr marL="340360" indent="-285750">
              <a:buFont typeface="Arial" panose="020B0604020202020204" pitchFamily="34" charset="0"/>
              <a:buChar char="•"/>
            </a:pPr>
            <a:r>
              <a:rPr lang="en-AU" sz="2200" dirty="0"/>
              <a:t>Return to Zotero. Log in and sync via Preferences &gt; Sync links. </a:t>
            </a:r>
          </a:p>
          <a:p>
            <a:pPr marL="54610"/>
            <a:endParaRPr lang="en-AU" sz="2200"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7</a:t>
            </a:fld>
            <a:endParaRPr lang="en-US"/>
          </a:p>
        </p:txBody>
      </p:sp>
      <p:pic>
        <p:nvPicPr>
          <p:cNvPr id="9" name="Picture Placeholder 8">
            <a:extLst>
              <a:ext uri="{FF2B5EF4-FFF2-40B4-BE49-F238E27FC236}">
                <a16:creationId xmlns:a16="http://schemas.microsoft.com/office/drawing/2014/main" id="{D3A09EFE-B326-5BE5-0D29-BCB4148AC0EC}"/>
              </a:ext>
            </a:extLst>
          </p:cNvPr>
          <p:cNvPicPr>
            <a:picLocks noGrp="1" noChangeAspect="1"/>
          </p:cNvPicPr>
          <p:nvPr>
            <p:ph type="pic" sz="quarter" idx="13"/>
          </p:nvPr>
        </p:nvPicPr>
        <p:blipFill>
          <a:blip r:embed="rId3"/>
          <a:srcRect l="26923" r="26923"/>
          <a:stretch/>
        </p:blipFill>
        <p:spPr>
          <a:xfrm>
            <a:off x="7043043" y="970935"/>
            <a:ext cx="331151" cy="565355"/>
          </a:xfrm>
        </p:spPr>
      </p:pic>
      <p:sp>
        <p:nvSpPr>
          <p:cNvPr id="8" name="TextBox 7">
            <a:extLst>
              <a:ext uri="{FF2B5EF4-FFF2-40B4-BE49-F238E27FC236}">
                <a16:creationId xmlns:a16="http://schemas.microsoft.com/office/drawing/2014/main" id="{6403E1C1-496B-A7A8-D771-5F56599B33D6}"/>
              </a:ext>
            </a:extLst>
          </p:cNvPr>
          <p:cNvSpPr txBox="1"/>
          <p:nvPr/>
        </p:nvSpPr>
        <p:spPr>
          <a:xfrm>
            <a:off x="8434103" y="1264498"/>
            <a:ext cx="3582985" cy="3954929"/>
          </a:xfrm>
          <a:prstGeom prst="rect">
            <a:avLst/>
          </a:prstGeom>
          <a:solidFill>
            <a:schemeClr val="bg2"/>
          </a:solidFill>
        </p:spPr>
        <p:txBody>
          <a:bodyPr wrap="square" lIns="91440" tIns="45720" rIns="91440" bIns="45720" rtlCol="0" anchor="t">
            <a:spAutoFit/>
          </a:bodyPr>
          <a:lstStyle/>
          <a:p>
            <a:r>
              <a:rPr lang="en-AU" sz="2000" b="1" dirty="0">
                <a:solidFill>
                  <a:schemeClr val="accent4">
                    <a:lumMod val="50000"/>
                  </a:schemeClr>
                </a:solidFill>
                <a:latin typeface="+mj-lt"/>
              </a:rPr>
              <a:t>When to sync</a:t>
            </a:r>
          </a:p>
          <a:p>
            <a:endParaRPr lang="en-AU" sz="1200" dirty="0"/>
          </a:p>
          <a:p>
            <a:pPr marL="285750" indent="-285750" fontAlgn="base">
              <a:spcAft>
                <a:spcPts val="600"/>
              </a:spcAft>
              <a:buFont typeface="Arial" panose="020B0604020202020204" pitchFamily="34" charset="0"/>
              <a:buChar char="•"/>
            </a:pPr>
            <a:r>
              <a:rPr lang="en-US" sz="1600" b="0" i="0" dirty="0">
                <a:effectLst/>
                <a:latin typeface="Calibri"/>
                <a:ea typeface="Calibri"/>
                <a:cs typeface="Calibri"/>
              </a:rPr>
              <a:t>Syncing can be set to manual or automati</a:t>
            </a:r>
            <a:r>
              <a:rPr lang="en-US" sz="1600" dirty="0">
                <a:latin typeface="Calibri"/>
                <a:ea typeface="Calibri"/>
                <a:cs typeface="Calibri"/>
              </a:rPr>
              <a:t>c via Zotero Preferences &gt; Sync links</a:t>
            </a:r>
          </a:p>
          <a:p>
            <a:pPr fontAlgn="base">
              <a:spcAft>
                <a:spcPts val="600"/>
              </a:spcAft>
            </a:pPr>
            <a:endParaRPr lang="en-US" sz="1600" b="0" i="0" dirty="0">
              <a:effectLst/>
              <a:latin typeface="Calibri"/>
              <a:ea typeface="Calibri"/>
              <a:cs typeface="Calibri"/>
            </a:endParaRPr>
          </a:p>
          <a:p>
            <a:pPr marL="285750" indent="-285750" fontAlgn="base">
              <a:spcAft>
                <a:spcPts val="600"/>
              </a:spcAft>
              <a:buFont typeface="Arial" panose="020B0604020202020204" pitchFamily="34" charset="0"/>
              <a:buChar char="•"/>
            </a:pPr>
            <a:r>
              <a:rPr lang="en-US" sz="1600" dirty="0">
                <a:latin typeface="Calibri"/>
                <a:ea typeface="Calibri"/>
                <a:cs typeface="Calibri"/>
              </a:rPr>
              <a:t>If your library is large, manual syncing may be more efficient.</a:t>
            </a:r>
          </a:p>
          <a:p>
            <a:pPr fontAlgn="base">
              <a:spcAft>
                <a:spcPts val="600"/>
              </a:spcAft>
            </a:pPr>
            <a:endParaRPr lang="en-US" sz="1600" b="0" i="0" dirty="0">
              <a:effectLst/>
              <a:latin typeface="Calibri"/>
              <a:ea typeface="Calibri"/>
              <a:cs typeface="Calibri"/>
            </a:endParaRPr>
          </a:p>
          <a:p>
            <a:pPr marL="285750" indent="-285750" fontAlgn="base">
              <a:spcAft>
                <a:spcPts val="600"/>
              </a:spcAft>
              <a:buFont typeface="Arial" panose="020B0604020202020204" pitchFamily="34" charset="0"/>
              <a:buChar char="•"/>
            </a:pPr>
            <a:r>
              <a:rPr lang="en-US" sz="1600" dirty="0">
                <a:latin typeface="Calibri"/>
                <a:ea typeface="Calibri"/>
                <a:cs typeface="Calibri"/>
              </a:rPr>
              <a:t>Remember to sync when you open your library and before you close your library, particularly to avoid duplication in group libraries.</a:t>
            </a:r>
            <a:endParaRPr lang="en-US" sz="1600" b="0" i="0" dirty="0">
              <a:effectLst/>
              <a:latin typeface="Calibri"/>
              <a:ea typeface="Calibri"/>
              <a:cs typeface="Calibri"/>
            </a:endParaRPr>
          </a:p>
          <a:p>
            <a:pPr algn="l" rtl="0" fontAlgn="base"/>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22805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8</a:t>
            </a:fld>
            <a:endParaRPr lang="en-US"/>
          </a:p>
        </p:txBody>
      </p:sp>
      <p:graphicFrame>
        <p:nvGraphicFramePr>
          <p:cNvPr id="12" name="Diagram 11">
            <a:extLst>
              <a:ext uri="{FF2B5EF4-FFF2-40B4-BE49-F238E27FC236}">
                <a16:creationId xmlns:a16="http://schemas.microsoft.com/office/drawing/2014/main" id="{65A7D7B1-AEB2-E472-AE1A-E8DB8A13A0B2}"/>
              </a:ext>
            </a:extLst>
          </p:cNvPr>
          <p:cNvGraphicFramePr/>
          <p:nvPr>
            <p:extLst>
              <p:ext uri="{D42A27DB-BD31-4B8C-83A1-F6EECF244321}">
                <p14:modId xmlns:p14="http://schemas.microsoft.com/office/powerpoint/2010/main" val="3000370501"/>
              </p:ext>
            </p:extLst>
          </p:nvPr>
        </p:nvGraphicFramePr>
        <p:xfrm>
          <a:off x="3581401" y="111894"/>
          <a:ext cx="6411686" cy="663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12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243802" y="1800040"/>
            <a:ext cx="5020188" cy="3139048"/>
          </a:xfrm>
        </p:spPr>
        <p:txBody>
          <a:bodyPr/>
          <a:lstStyle/>
          <a:p>
            <a:r>
              <a:rPr lang="en-US" sz="5500" dirty="0"/>
              <a:t>Create and share</a:t>
            </a:r>
          </a:p>
        </p:txBody>
      </p:sp>
      <p:pic>
        <p:nvPicPr>
          <p:cNvPr id="27" name="Picture Placeholder 26" descr="A screenshot of a computer&#10;&#10;Description automatically generated">
            <a:extLst>
              <a:ext uri="{FF2B5EF4-FFF2-40B4-BE49-F238E27FC236}">
                <a16:creationId xmlns:a16="http://schemas.microsoft.com/office/drawing/2014/main" id="{7F8722F2-9018-4061-53AB-6D764469A5F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4531" r="14531"/>
          <a:stretch>
            <a:fillRect/>
          </a:stretch>
        </p:blipFill>
        <p:spPr/>
      </p:pic>
    </p:spTree>
    <p:extLst>
      <p:ext uri="{BB962C8B-B14F-4D97-AF65-F5344CB8AC3E}">
        <p14:creationId xmlns:p14="http://schemas.microsoft.com/office/powerpoint/2010/main" val="3460805525"/>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846031C5AF439D70FD8E0E275AC1" ma:contentTypeVersion="16" ma:contentTypeDescription="Create a new document." ma:contentTypeScope="" ma:versionID="13440b82f767bd65e9432a4e20d4b76e">
  <xsd:schema xmlns:xsd="http://www.w3.org/2001/XMLSchema" xmlns:xs="http://www.w3.org/2001/XMLSchema" xmlns:p="http://schemas.microsoft.com/office/2006/metadata/properties" xmlns:ns2="174ef064-b35b-4b4f-95ce-4a16e7d4b1aa" xmlns:ns3="6f5f7c5f-a755-4017-9f41-edc1edfc36a0" xmlns:ns4="f07d8113-1d44-46cb-baa5-a742d0650dfc" targetNamespace="http://schemas.microsoft.com/office/2006/metadata/properties" ma:root="true" ma:fieldsID="f2174f91ad98e4fa148608c924f1d7df" ns2:_="" ns3:_="" ns4:_="">
    <xsd:import namespace="174ef064-b35b-4b4f-95ce-4a16e7d4b1aa"/>
    <xsd:import namespace="6f5f7c5f-a755-4017-9f41-edc1edfc36a0"/>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ef064-b35b-4b4f-95ce-4a16e7d4b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5f7c5f-a755-4017-9f41-edc1edfc36a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f2805bf-ae51-4cd1-a773-24d51fa8e149}" ma:internalName="TaxCatchAll" ma:showField="CatchAllData" ma:web="6f5f7c5f-a755-4017-9f41-edc1edfc3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7d8113-1d44-46cb-baa5-a742d0650dfc" xsi:nil="true"/>
    <MediaServiceKeyPoints xmlns="174ef064-b35b-4b4f-95ce-4a16e7d4b1aa" xsi:nil="true"/>
    <lcf76f155ced4ddcb4097134ff3c332f xmlns="174ef064-b35b-4b4f-95ce-4a16e7d4b1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17B37F-7D25-433F-A720-11D46E5344D3}">
  <ds:schemaRefs>
    <ds:schemaRef ds:uri="174ef064-b35b-4b4f-95ce-4a16e7d4b1aa"/>
    <ds:schemaRef ds:uri="6f5f7c5f-a755-4017-9f41-edc1edfc36a0"/>
    <ds:schemaRef ds:uri="f07d8113-1d44-46cb-baa5-a742d0650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61D9A46C-D3F3-4D45-B248-B831C6B5FC85}">
  <ds:schemaRefs>
    <ds:schemaRef ds:uri="http://www.w3.org/XML/1998/namespace"/>
    <ds:schemaRef ds:uri="174ef064-b35b-4b4f-95ce-4a16e7d4b1aa"/>
    <ds:schemaRef ds:uri="http://schemas.microsoft.com/office/2006/documentManagement/types"/>
    <ds:schemaRef ds:uri="6f5f7c5f-a755-4017-9f41-edc1edfc36a0"/>
    <ds:schemaRef ds:uri="http://schemas.microsoft.com/office/2006/metadata/properties"/>
    <ds:schemaRef ds:uri="http://schemas.microsoft.com/office/infopath/2007/PartnerControls"/>
    <ds:schemaRef ds:uri="http://purl.org/dc/elements/1.1/"/>
    <ds:schemaRef ds:uri="http://purl.org/dc/dcmitype/"/>
    <ds:schemaRef ds:uri="f07d8113-1d44-46cb-baa5-a742d0650dfc"/>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{FDEBDD80-F80E-41AA-9F40-ECE439B55836}tf11429527_win32</Template>
  <TotalTime>7557</TotalTime>
  <Words>1906</Words>
  <Application>Microsoft Office PowerPoint</Application>
  <PresentationFormat>Widescreen</PresentationFormat>
  <Paragraphs>233</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Century Gothic (Headings)</vt:lpstr>
      <vt:lpstr>Karla</vt:lpstr>
      <vt:lpstr>Segoe UI</vt:lpstr>
      <vt:lpstr>Univers Condensed Light</vt:lpstr>
      <vt:lpstr>Office Theme</vt:lpstr>
      <vt:lpstr>PowerPoint Presentation</vt:lpstr>
      <vt:lpstr>PowerPoint Presentation</vt:lpstr>
      <vt:lpstr>Agenda</vt:lpstr>
      <vt:lpstr>Why Zotero?</vt:lpstr>
      <vt:lpstr>Features</vt:lpstr>
      <vt:lpstr>Set up</vt:lpstr>
      <vt:lpstr>Sync</vt:lpstr>
      <vt:lpstr>PowerPoint Presentation</vt:lpstr>
      <vt:lpstr>Create and share</vt:lpstr>
      <vt:lpstr>PowerPoint Presentation</vt:lpstr>
      <vt:lpstr>Adding items</vt:lpstr>
      <vt:lpstr>Collections</vt:lpstr>
      <vt:lpstr>Group libraries</vt:lpstr>
      <vt:lpstr>Tags</vt:lpstr>
      <vt:lpstr>PowerPoint Presentation</vt:lpstr>
      <vt:lpstr>Tagging items</vt:lpstr>
      <vt:lpstr>Notes and annotations</vt:lpstr>
      <vt:lpstr>PowerPoint Presentation</vt:lpstr>
      <vt:lpstr>Notes and PDF annotations</vt:lpstr>
      <vt:lpstr>PowerPoint Presentation</vt:lpstr>
      <vt:lpstr>Reports</vt:lpstr>
      <vt:lpstr>Reports continued</vt:lpstr>
      <vt:lpstr>PowerPoint Presentation</vt:lpstr>
      <vt:lpstr>Remember</vt:lpstr>
      <vt:lpstr>Thank you</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Zotero</dc:title>
  <dc:creator>Gemma Walsh</dc:creator>
  <cp:lastModifiedBy>Gemma Walsh</cp:lastModifiedBy>
  <cp:revision>35</cp:revision>
  <dcterms:created xsi:type="dcterms:W3CDTF">2023-10-23T00:55:17Z</dcterms:created>
  <dcterms:modified xsi:type="dcterms:W3CDTF">2023-11-14T03:31:03Z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0x0101003484846031C5AF439D70FD8E0E275AC1</vt:lpwstr>
  </property>
  <property fmtid="{D5CDD505-2E9C-101B-9397-08002B2CF9AE}" pid="3" name="MediaServiceImageTags">
    <vt:lpwstr/>
  </property>
</Properties>
</file>